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9" r:id="rId3"/>
    <p:sldId id="262" r:id="rId4"/>
    <p:sldId id="258" r:id="rId5"/>
    <p:sldId id="257" r:id="rId6"/>
    <p:sldId id="260" r:id="rId7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00"/>
    <a:srgbClr val="C80000"/>
    <a:srgbClr val="FF9900"/>
    <a:srgbClr val="CC9900"/>
    <a:srgbClr val="FF3300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3CFE02-5583-4F41-AE71-9EAEC5121421}" v="1" dt="2024-04-30T11:51:36.1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ís Miguel R. C. Nunes" userId="b3f52d6c-0dfc-49f7-9be3-21ea08459270" providerId="ADAL" clId="{B63CFE02-5583-4F41-AE71-9EAEC5121421}"/>
    <pc:docChg chg="delSld">
      <pc:chgData name="Luís Miguel R. C. Nunes" userId="b3f52d6c-0dfc-49f7-9be3-21ea08459270" providerId="ADAL" clId="{B63CFE02-5583-4F41-AE71-9EAEC5121421}" dt="2024-04-30T11:51:45.356" v="0" actId="47"/>
      <pc:docMkLst>
        <pc:docMk/>
      </pc:docMkLst>
      <pc:sldChg chg="del">
        <pc:chgData name="Luís Miguel R. C. Nunes" userId="b3f52d6c-0dfc-49f7-9be3-21ea08459270" providerId="ADAL" clId="{B63CFE02-5583-4F41-AE71-9EAEC5121421}" dt="2024-04-30T11:51:45.356" v="0" actId="47"/>
        <pc:sldMkLst>
          <pc:docMk/>
          <pc:sldMk cId="4196956272" sldId="261"/>
        </pc:sldMkLst>
      </pc:sldChg>
    </pc:docChg>
  </pc:docChgLst>
  <pc:docChgLst>
    <pc:chgData name="Luís Miguel R. C. Nunes" userId="S::f1673@aeje.pt::b3f52d6c-0dfc-49f7-9be3-21ea08459270" providerId="AD" clId="Web-{134160EF-7FD7-D353-CEB1-3B95934E1F90}"/>
    <pc:docChg chg="modSld">
      <pc:chgData name="Luís Miguel R. C. Nunes" userId="S::f1673@aeje.pt::b3f52d6c-0dfc-49f7-9be3-21ea08459270" providerId="AD" clId="Web-{134160EF-7FD7-D353-CEB1-3B95934E1F90}" dt="2024-04-24T10:33:08.774" v="1"/>
      <pc:docMkLst>
        <pc:docMk/>
      </pc:docMkLst>
      <pc:sldChg chg="modAnim">
        <pc:chgData name="Luís Miguel R. C. Nunes" userId="S::f1673@aeje.pt::b3f52d6c-0dfc-49f7-9be3-21ea08459270" providerId="AD" clId="Web-{134160EF-7FD7-D353-CEB1-3B95934E1F90}" dt="2024-04-24T10:33:08.774" v="1"/>
        <pc:sldMkLst>
          <pc:docMk/>
          <pc:sldMk cId="3149060032" sldId="260"/>
        </pc:sldMkLst>
      </pc:sldChg>
    </pc:docChg>
  </pc:docChgLst>
  <pc:docChgLst>
    <pc:chgData name="Luís Miguel R. C. Nunes" userId="b3f52d6c-0dfc-49f7-9be3-21ea08459270" providerId="ADAL" clId="{2E8B3637-553F-4C91-B27D-61EC194BF5FF}"/>
    <pc:docChg chg="undo custSel addSld delSld modSld modMainMaster">
      <pc:chgData name="Luís Miguel R. C. Nunes" userId="b3f52d6c-0dfc-49f7-9be3-21ea08459270" providerId="ADAL" clId="{2E8B3637-553F-4C91-B27D-61EC194BF5FF}" dt="2024-04-22T21:38:55.145" v="2627" actId="207"/>
      <pc:docMkLst>
        <pc:docMk/>
      </pc:docMkLst>
      <pc:sldChg chg="addSp delSp modSp mod addAnim delAnim modAnim">
        <pc:chgData name="Luís Miguel R. C. Nunes" userId="b3f52d6c-0dfc-49f7-9be3-21ea08459270" providerId="ADAL" clId="{2E8B3637-553F-4C91-B27D-61EC194BF5FF}" dt="2024-04-21T21:31:08.133" v="2587" actId="1038"/>
        <pc:sldMkLst>
          <pc:docMk/>
          <pc:sldMk cId="3614956533" sldId="256"/>
        </pc:sldMkLst>
        <pc:spChg chg="del">
          <ac:chgData name="Luís Miguel R. C. Nunes" userId="b3f52d6c-0dfc-49f7-9be3-21ea08459270" providerId="ADAL" clId="{2E8B3637-553F-4C91-B27D-61EC194BF5FF}" dt="2024-04-17T10:21:12.605" v="1" actId="478"/>
          <ac:spMkLst>
            <pc:docMk/>
            <pc:sldMk cId="3614956533" sldId="256"/>
            <ac:spMk id="2" creationId="{5875023E-4A8A-5373-A5A5-E938201E3BB5}"/>
          </ac:spMkLst>
        </pc:spChg>
        <pc:spChg chg="add del mod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2" creationId="{E18A3644-9AFB-8E61-6E53-53CE880E290E}"/>
          </ac:spMkLst>
        </pc:spChg>
        <pc:spChg chg="add mod">
          <ac:chgData name="Luís Miguel R. C. Nunes" userId="b3f52d6c-0dfc-49f7-9be3-21ea08459270" providerId="ADAL" clId="{2E8B3637-553F-4C91-B27D-61EC194BF5FF}" dt="2024-04-21T21:31:08.133" v="2587" actId="1038"/>
          <ac:spMkLst>
            <pc:docMk/>
            <pc:sldMk cId="3614956533" sldId="256"/>
            <ac:spMk id="3" creationId="{4CF48185-40AA-0B8A-31B5-6A36E455540A}"/>
          </ac:spMkLst>
        </pc:spChg>
        <pc:spChg chg="add mod">
          <ac:chgData name="Luís Miguel R. C. Nunes" userId="b3f52d6c-0dfc-49f7-9be3-21ea08459270" providerId="ADAL" clId="{2E8B3637-553F-4C91-B27D-61EC194BF5FF}" dt="2024-04-21T21:31:08.133" v="2587" actId="1038"/>
          <ac:spMkLst>
            <pc:docMk/>
            <pc:sldMk cId="3614956533" sldId="256"/>
            <ac:spMk id="4" creationId="{663BA6FC-11F1-93C8-FB70-8B7A6337FB19}"/>
          </ac:spMkLst>
        </pc:spChg>
        <pc:spChg chg="add del mod">
          <ac:chgData name="Luís Miguel R. C. Nunes" userId="b3f52d6c-0dfc-49f7-9be3-21ea08459270" providerId="ADAL" clId="{2E8B3637-553F-4C91-B27D-61EC194BF5FF}" dt="2024-04-17T11:23:06.114" v="360" actId="478"/>
          <ac:spMkLst>
            <pc:docMk/>
            <pc:sldMk cId="3614956533" sldId="256"/>
            <ac:spMk id="6" creationId="{8E931945-D5A1-F05D-23A2-E8EEB9C46897}"/>
          </ac:spMkLst>
        </pc:spChg>
        <pc:spChg chg="add del mod">
          <ac:chgData name="Luís Miguel R. C. Nunes" userId="b3f52d6c-0dfc-49f7-9be3-21ea08459270" providerId="ADAL" clId="{2E8B3637-553F-4C91-B27D-61EC194BF5FF}" dt="2024-04-17T11:24:20.077" v="394" actId="478"/>
          <ac:spMkLst>
            <pc:docMk/>
            <pc:sldMk cId="3614956533" sldId="256"/>
            <ac:spMk id="7" creationId="{A39FA2BB-0B79-4FA5-5715-2DD8BF2EF020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10" creationId="{0688E2C9-1AB9-75E7-2A69-2914AC0A7156}"/>
          </ac:spMkLst>
        </pc:spChg>
        <pc:spChg chg="mod topLvl">
          <ac:chgData name="Luís Miguel R. C. Nunes" userId="b3f52d6c-0dfc-49f7-9be3-21ea08459270" providerId="ADAL" clId="{2E8B3637-553F-4C91-B27D-61EC194BF5FF}" dt="2024-04-17T11:24:33.640" v="395" actId="164"/>
          <ac:spMkLst>
            <pc:docMk/>
            <pc:sldMk cId="3614956533" sldId="256"/>
            <ac:spMk id="14" creationId="{09DD15CA-D12C-0E9B-46E4-18B0E83E6FC8}"/>
          </ac:spMkLst>
        </pc:spChg>
        <pc:spChg chg="add del mod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16" creationId="{3F6D3E85-7864-7D71-4D84-1640E1A396FF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17" creationId="{5A14292B-B624-65FC-2059-A30E72E89B11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18" creationId="{39297C39-B261-0A9E-2EF1-76D1FD568561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19" creationId="{0D5313FE-3B43-C8F8-3456-73CF633A8DAD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20" creationId="{3CCC3041-383E-A4E2-3B1B-719B077024FA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21" creationId="{88A9AC88-934D-4E53-FD26-F3E3EF700496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22" creationId="{578FF42C-2C8C-5469-2BD1-24930627450D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23" creationId="{640846A0-657D-3294-2E07-079786A0F5C9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24" creationId="{566BEEB7-77F3-4024-26C4-62763616DA21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25" creationId="{FDCE7BBE-2F18-1148-EE2A-7DFD424FCE9B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26" creationId="{8DBDB1C4-2760-50BE-A86D-A28377369DDB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27" creationId="{67BE62BB-1080-3205-6D75-79678EA2F6BC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28" creationId="{CB30FE81-32F1-8EBE-02E0-04F79FAF0A5E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29" creationId="{0A8AB42E-09F7-2F7C-2165-2D8AFB9F4A5F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30" creationId="{53D5E143-8046-8D52-86AE-0AD77C518F3F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31" creationId="{BAB773C8-52E1-3996-8AD8-441C7BC2540E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32" creationId="{D1953791-690C-9D8D-8D89-90C60860F9B8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33" creationId="{A103B17A-0ADD-1883-50E4-DEBC5C809A15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34" creationId="{71CD6101-21BD-DF01-313D-EF2FCA334FDF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35" creationId="{48519D7F-454D-4F10-1F13-ED28AB9A8BBE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36" creationId="{69A47E21-D4CE-8844-92B8-978F40B3A47B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37" creationId="{0549819E-2A88-150A-64B8-189D931A80BC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38" creationId="{4FC5FB81-96EE-8AB6-A452-A52F7A501F5B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39" creationId="{09B01ED4-BCAD-6B1C-ADBC-42EAA4748510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40" creationId="{E37948B4-27E8-DA72-7782-24794B9D911A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41" creationId="{03859520-1E12-8DE7-FE7A-4FEFED53519D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42" creationId="{553E6531-7967-1CC7-48FF-CEEF212253A6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43" creationId="{3B2A2BBE-0340-FD6C-DDC8-EB2E1F7EDE65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44" creationId="{B433A12C-2435-A3EC-7F06-D2AFD0CD6C31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45" creationId="{ED18451F-2204-154F-D0B5-3EDD7012976E}"/>
          </ac:spMkLst>
        </pc:spChg>
        <pc:spChg chg="add del mod topLvl">
          <ac:chgData name="Luís Miguel R. C. Nunes" userId="b3f52d6c-0dfc-49f7-9be3-21ea08459270" providerId="ADAL" clId="{2E8B3637-553F-4C91-B27D-61EC194BF5FF}" dt="2024-04-17T16:17:26.607" v="1067" actId="478"/>
          <ac:spMkLst>
            <pc:docMk/>
            <pc:sldMk cId="3614956533" sldId="256"/>
            <ac:spMk id="46" creationId="{345E1D8F-3704-9E59-76E7-09B8756977E8}"/>
          </ac:spMkLst>
        </pc:spChg>
        <pc:spChg chg="add del mod">
          <ac:chgData name="Luís Miguel R. C. Nunes" userId="b3f52d6c-0dfc-49f7-9be3-21ea08459270" providerId="ADAL" clId="{2E8B3637-553F-4C91-B27D-61EC194BF5FF}" dt="2024-04-17T16:17:34.636" v="1068" actId="478"/>
          <ac:spMkLst>
            <pc:docMk/>
            <pc:sldMk cId="3614956533" sldId="256"/>
            <ac:spMk id="49" creationId="{324DE565-D7BB-9B36-5D4B-C5BA1DDFF1E6}"/>
          </ac:spMkLst>
        </pc:spChg>
        <pc:spChg chg="add del mod">
          <ac:chgData name="Luís Miguel R. C. Nunes" userId="b3f52d6c-0dfc-49f7-9be3-21ea08459270" providerId="ADAL" clId="{2E8B3637-553F-4C91-B27D-61EC194BF5FF}" dt="2024-04-17T16:17:34.636" v="1068" actId="478"/>
          <ac:spMkLst>
            <pc:docMk/>
            <pc:sldMk cId="3614956533" sldId="256"/>
            <ac:spMk id="50" creationId="{1B2B7971-EEA8-7701-9AFC-D881BC24D186}"/>
          </ac:spMkLst>
        </pc:spChg>
        <pc:spChg chg="add del mod">
          <ac:chgData name="Luís Miguel R. C. Nunes" userId="b3f52d6c-0dfc-49f7-9be3-21ea08459270" providerId="ADAL" clId="{2E8B3637-553F-4C91-B27D-61EC194BF5FF}" dt="2024-04-17T16:17:34.636" v="1068" actId="478"/>
          <ac:spMkLst>
            <pc:docMk/>
            <pc:sldMk cId="3614956533" sldId="256"/>
            <ac:spMk id="51" creationId="{F287FBC6-208B-5EE7-BD3D-F80BE4269794}"/>
          </ac:spMkLst>
        </pc:spChg>
        <pc:grpChg chg="add del mod">
          <ac:chgData name="Luís Miguel R. C. Nunes" userId="b3f52d6c-0dfc-49f7-9be3-21ea08459270" providerId="ADAL" clId="{2E8B3637-553F-4C91-B27D-61EC194BF5FF}" dt="2024-04-17T10:47:40.503" v="186" actId="165"/>
          <ac:grpSpMkLst>
            <pc:docMk/>
            <pc:sldMk cId="3614956533" sldId="256"/>
            <ac:grpSpMk id="11" creationId="{C94D3505-AD21-89A9-065F-EF3AA3EC083B}"/>
          </ac:grpSpMkLst>
        </pc:grpChg>
        <pc:grpChg chg="add del mod">
          <ac:chgData name="Luís Miguel R. C. Nunes" userId="b3f52d6c-0dfc-49f7-9be3-21ea08459270" providerId="ADAL" clId="{2E8B3637-553F-4C91-B27D-61EC194BF5FF}" dt="2024-04-17T10:46:24.200" v="156" actId="165"/>
          <ac:grpSpMkLst>
            <pc:docMk/>
            <pc:sldMk cId="3614956533" sldId="256"/>
            <ac:grpSpMk id="12" creationId="{9357724F-1799-8A96-03CD-5EA7AF871C72}"/>
          </ac:grpSpMkLst>
        </pc:grpChg>
        <pc:grpChg chg="add del mod">
          <ac:chgData name="Luís Miguel R. C. Nunes" userId="b3f52d6c-0dfc-49f7-9be3-21ea08459270" providerId="ADAL" clId="{2E8B3637-553F-4C91-B27D-61EC194BF5FF}" dt="2024-04-17T16:17:26.607" v="1067" actId="478"/>
          <ac:grpSpMkLst>
            <pc:docMk/>
            <pc:sldMk cId="3614956533" sldId="256"/>
            <ac:grpSpMk id="47" creationId="{C672D45F-848D-9193-F9AC-303F97A05124}"/>
          </ac:grpSpMkLst>
        </pc:grpChg>
        <pc:grpChg chg="add del mod">
          <ac:chgData name="Luís Miguel R. C. Nunes" userId="b3f52d6c-0dfc-49f7-9be3-21ea08459270" providerId="ADAL" clId="{2E8B3637-553F-4C91-B27D-61EC194BF5FF}" dt="2024-04-17T11:29:07.683" v="551" actId="165"/>
          <ac:grpSpMkLst>
            <pc:docMk/>
            <pc:sldMk cId="3614956533" sldId="256"/>
            <ac:grpSpMk id="48" creationId="{3F1AB53D-B665-F9A0-2551-889A62C2E976}"/>
          </ac:grpSpMkLst>
        </pc:grpChg>
        <pc:picChg chg="del">
          <ac:chgData name="Luís Miguel R. C. Nunes" userId="b3f52d6c-0dfc-49f7-9be3-21ea08459270" providerId="ADAL" clId="{2E8B3637-553F-4C91-B27D-61EC194BF5FF}" dt="2024-04-17T10:21:08.917" v="0" actId="478"/>
          <ac:picMkLst>
            <pc:docMk/>
            <pc:sldMk cId="3614956533" sldId="256"/>
            <ac:picMk id="5" creationId="{BCE35F89-2EEE-77D8-85FB-4679FF636E8C}"/>
          </ac:picMkLst>
        </pc:picChg>
        <pc:cxnChg chg="add del mod topLvl">
          <ac:chgData name="Luís Miguel R. C. Nunes" userId="b3f52d6c-0dfc-49f7-9be3-21ea08459270" providerId="ADAL" clId="{2E8B3637-553F-4C91-B27D-61EC194BF5FF}" dt="2024-04-17T16:17:26.607" v="1067" actId="478"/>
          <ac:cxnSpMkLst>
            <pc:docMk/>
            <pc:sldMk cId="3614956533" sldId="256"/>
            <ac:cxnSpMk id="9" creationId="{07A492C7-AE8C-7295-90EF-2B007D4C1D57}"/>
          </ac:cxnSpMkLst>
        </pc:cxnChg>
        <pc:cxnChg chg="mod topLvl">
          <ac:chgData name="Luís Miguel R. C. Nunes" userId="b3f52d6c-0dfc-49f7-9be3-21ea08459270" providerId="ADAL" clId="{2E8B3637-553F-4C91-B27D-61EC194BF5FF}" dt="2024-04-17T11:24:33.640" v="395" actId="164"/>
          <ac:cxnSpMkLst>
            <pc:docMk/>
            <pc:sldMk cId="3614956533" sldId="256"/>
            <ac:cxnSpMk id="13" creationId="{9884D29F-31CC-080E-14B4-114825C8796C}"/>
          </ac:cxnSpMkLst>
        </pc:cxnChg>
        <pc:cxnChg chg="add del mod">
          <ac:chgData name="Luís Miguel R. C. Nunes" userId="b3f52d6c-0dfc-49f7-9be3-21ea08459270" providerId="ADAL" clId="{2E8B3637-553F-4C91-B27D-61EC194BF5FF}" dt="2024-04-17T16:17:26.607" v="1067" actId="478"/>
          <ac:cxnSpMkLst>
            <pc:docMk/>
            <pc:sldMk cId="3614956533" sldId="256"/>
            <ac:cxnSpMk id="15" creationId="{35775F6D-B772-1370-53E3-111497D5F024}"/>
          </ac:cxnSpMkLst>
        </pc:cxnChg>
      </pc:sldChg>
      <pc:sldChg chg="del">
        <pc:chgData name="Luís Miguel R. C. Nunes" userId="b3f52d6c-0dfc-49f7-9be3-21ea08459270" providerId="ADAL" clId="{2E8B3637-553F-4C91-B27D-61EC194BF5FF}" dt="2024-04-17T10:21:22.667" v="7" actId="47"/>
        <pc:sldMkLst>
          <pc:docMk/>
          <pc:sldMk cId="1523563461" sldId="257"/>
        </pc:sldMkLst>
      </pc:sldChg>
      <pc:sldChg chg="addSp modSp new mod">
        <pc:chgData name="Luís Miguel R. C. Nunes" userId="b3f52d6c-0dfc-49f7-9be3-21ea08459270" providerId="ADAL" clId="{2E8B3637-553F-4C91-B27D-61EC194BF5FF}" dt="2024-04-20T10:11:18.359" v="1111" actId="2085"/>
        <pc:sldMkLst>
          <pc:docMk/>
          <pc:sldMk cId="2265006932" sldId="257"/>
        </pc:sldMkLst>
        <pc:spChg chg="mod">
          <ac:chgData name="Luís Miguel R. C. Nunes" userId="b3f52d6c-0dfc-49f7-9be3-21ea08459270" providerId="ADAL" clId="{2E8B3637-553F-4C91-B27D-61EC194BF5FF}" dt="2024-04-20T10:11:09.070" v="1110" actId="2711"/>
          <ac:spMkLst>
            <pc:docMk/>
            <pc:sldMk cId="2265006932" sldId="257"/>
            <ac:spMk id="2" creationId="{3C9CE414-C499-7139-A943-E14ADF05C4BE}"/>
          </ac:spMkLst>
        </pc:spChg>
        <pc:spChg chg="add mod">
          <ac:chgData name="Luís Miguel R. C. Nunes" userId="b3f52d6c-0dfc-49f7-9be3-21ea08459270" providerId="ADAL" clId="{2E8B3637-553F-4C91-B27D-61EC194BF5FF}" dt="2024-04-20T10:11:18.359" v="1111" actId="2085"/>
          <ac:spMkLst>
            <pc:docMk/>
            <pc:sldMk cId="2265006932" sldId="257"/>
            <ac:spMk id="3" creationId="{48844ED6-9D43-5156-A107-7C25B63BB1D8}"/>
          </ac:spMkLst>
        </pc:spChg>
      </pc:sldChg>
      <pc:sldChg chg="add del">
        <pc:chgData name="Luís Miguel R. C. Nunes" userId="b3f52d6c-0dfc-49f7-9be3-21ea08459270" providerId="ADAL" clId="{2E8B3637-553F-4C91-B27D-61EC194BF5FF}" dt="2024-04-17T11:55:23.183" v="710"/>
        <pc:sldMkLst>
          <pc:docMk/>
          <pc:sldMk cId="927666920" sldId="258"/>
        </pc:sldMkLst>
      </pc:sldChg>
      <pc:sldChg chg="add del">
        <pc:chgData name="Luís Miguel R. C. Nunes" userId="b3f52d6c-0dfc-49f7-9be3-21ea08459270" providerId="ADAL" clId="{2E8B3637-553F-4C91-B27D-61EC194BF5FF}" dt="2024-04-17T11:54:24.880" v="685" actId="2890"/>
        <pc:sldMkLst>
          <pc:docMk/>
          <pc:sldMk cId="1660138474" sldId="258"/>
        </pc:sldMkLst>
      </pc:sldChg>
      <pc:sldChg chg="del">
        <pc:chgData name="Luís Miguel R. C. Nunes" userId="b3f52d6c-0dfc-49f7-9be3-21ea08459270" providerId="ADAL" clId="{2E8B3637-553F-4C91-B27D-61EC194BF5FF}" dt="2024-04-17T10:21:20.700" v="5" actId="47"/>
        <pc:sldMkLst>
          <pc:docMk/>
          <pc:sldMk cId="2478612995" sldId="258"/>
        </pc:sldMkLst>
      </pc:sldChg>
      <pc:sldChg chg="modSp add mod modTransition modAnim">
        <pc:chgData name="Luís Miguel R. C. Nunes" userId="b3f52d6c-0dfc-49f7-9be3-21ea08459270" providerId="ADAL" clId="{2E8B3637-553F-4C91-B27D-61EC194BF5FF}" dt="2024-04-22T21:38:55.145" v="2627" actId="207"/>
        <pc:sldMkLst>
          <pc:docMk/>
          <pc:sldMk cId="2479360249" sldId="258"/>
        </pc:sldMkLst>
        <pc:spChg chg="mod">
          <ac:chgData name="Luís Miguel R. C. Nunes" userId="b3f52d6c-0dfc-49f7-9be3-21ea08459270" providerId="ADAL" clId="{2E8B3637-553F-4C91-B27D-61EC194BF5FF}" dt="2024-04-22T21:38:55.145" v="2627" actId="207"/>
          <ac:spMkLst>
            <pc:docMk/>
            <pc:sldMk cId="2479360249" sldId="258"/>
            <ac:spMk id="2" creationId="{E18A3644-9AFB-8E61-6E53-53CE880E290E}"/>
          </ac:spMkLst>
        </pc:spChg>
        <pc:spChg chg="mod">
          <ac:chgData name="Luís Miguel R. C. Nunes" userId="b3f52d6c-0dfc-49f7-9be3-21ea08459270" providerId="ADAL" clId="{2E8B3637-553F-4C91-B27D-61EC194BF5FF}" dt="2024-04-20T10:15:14.261" v="1121" actId="20577"/>
          <ac:spMkLst>
            <pc:docMk/>
            <pc:sldMk cId="2479360249" sldId="258"/>
            <ac:spMk id="4" creationId="{663BA6FC-11F1-93C8-FB70-8B7A6337FB19}"/>
          </ac:spMkLst>
        </pc:spChg>
        <pc:spChg chg="mod">
          <ac:chgData name="Luís Miguel R. C. Nunes" userId="b3f52d6c-0dfc-49f7-9be3-21ea08459270" providerId="ADAL" clId="{2E8B3637-553F-4C91-B27D-61EC194BF5FF}" dt="2024-04-20T10:14:48.513" v="1117" actId="2711"/>
          <ac:spMkLst>
            <pc:docMk/>
            <pc:sldMk cId="2479360249" sldId="258"/>
            <ac:spMk id="49" creationId="{324DE565-D7BB-9B36-5D4B-C5BA1DDFF1E6}"/>
          </ac:spMkLst>
        </pc:spChg>
        <pc:spChg chg="mod">
          <ac:chgData name="Luís Miguel R. C. Nunes" userId="b3f52d6c-0dfc-49f7-9be3-21ea08459270" providerId="ADAL" clId="{2E8B3637-553F-4C91-B27D-61EC194BF5FF}" dt="2024-04-20T10:15:00.660" v="1118" actId="1076"/>
          <ac:spMkLst>
            <pc:docMk/>
            <pc:sldMk cId="2479360249" sldId="258"/>
            <ac:spMk id="50" creationId="{1B2B7971-EEA8-7701-9AFC-D881BC24D186}"/>
          </ac:spMkLst>
        </pc:spChg>
        <pc:spChg chg="mod">
          <ac:chgData name="Luís Miguel R. C. Nunes" userId="b3f52d6c-0dfc-49f7-9be3-21ea08459270" providerId="ADAL" clId="{2E8B3637-553F-4C91-B27D-61EC194BF5FF}" dt="2024-04-20T10:15:07.028" v="1119" actId="1076"/>
          <ac:spMkLst>
            <pc:docMk/>
            <pc:sldMk cId="2479360249" sldId="258"/>
            <ac:spMk id="51" creationId="{F287FBC6-208B-5EE7-BD3D-F80BE4269794}"/>
          </ac:spMkLst>
        </pc:spChg>
      </pc:sldChg>
      <pc:sldChg chg="modSp add mod">
        <pc:chgData name="Luís Miguel R. C. Nunes" userId="b3f52d6c-0dfc-49f7-9be3-21ea08459270" providerId="ADAL" clId="{2E8B3637-553F-4C91-B27D-61EC194BF5FF}" dt="2024-04-21T22:12:44.302" v="2622" actId="115"/>
        <pc:sldMkLst>
          <pc:docMk/>
          <pc:sldMk cId="311125064" sldId="259"/>
        </pc:sldMkLst>
        <pc:spChg chg="mod">
          <ac:chgData name="Luís Miguel R. C. Nunes" userId="b3f52d6c-0dfc-49f7-9be3-21ea08459270" providerId="ADAL" clId="{2E8B3637-553F-4C91-B27D-61EC194BF5FF}" dt="2024-04-21T22:12:44.302" v="2622" actId="115"/>
          <ac:spMkLst>
            <pc:docMk/>
            <pc:sldMk cId="311125064" sldId="259"/>
            <ac:spMk id="3" creationId="{4CF48185-40AA-0B8A-31B5-6A36E455540A}"/>
          </ac:spMkLst>
        </pc:spChg>
        <pc:spChg chg="mod">
          <ac:chgData name="Luís Miguel R. C. Nunes" userId="b3f52d6c-0dfc-49f7-9be3-21ea08459270" providerId="ADAL" clId="{2E8B3637-553F-4C91-B27D-61EC194BF5FF}" dt="2024-04-20T11:27:22.802" v="1475" actId="14100"/>
          <ac:spMkLst>
            <pc:docMk/>
            <pc:sldMk cId="311125064" sldId="259"/>
            <ac:spMk id="4" creationId="{663BA6FC-11F1-93C8-FB70-8B7A6337FB19}"/>
          </ac:spMkLst>
        </pc:spChg>
      </pc:sldChg>
      <pc:sldChg chg="del">
        <pc:chgData name="Luís Miguel R. C. Nunes" userId="b3f52d6c-0dfc-49f7-9be3-21ea08459270" providerId="ADAL" clId="{2E8B3637-553F-4C91-B27D-61EC194BF5FF}" dt="2024-04-17T10:21:21.606" v="6" actId="47"/>
        <pc:sldMkLst>
          <pc:docMk/>
          <pc:sldMk cId="441418492" sldId="260"/>
        </pc:sldMkLst>
      </pc:sldChg>
      <pc:sldChg chg="addSp delSp modSp mod modAnim">
        <pc:chgData name="Luís Miguel R. C. Nunes" userId="b3f52d6c-0dfc-49f7-9be3-21ea08459270" providerId="ADAL" clId="{2E8B3637-553F-4C91-B27D-61EC194BF5FF}" dt="2024-04-21T21:28:01.149" v="2526"/>
        <pc:sldMkLst>
          <pc:docMk/>
          <pc:sldMk cId="3149060032" sldId="260"/>
        </pc:sldMkLst>
        <pc:spChg chg="mod">
          <ac:chgData name="Luís Miguel R. C. Nunes" userId="b3f52d6c-0dfc-49f7-9be3-21ea08459270" providerId="ADAL" clId="{2E8B3637-553F-4C91-B27D-61EC194BF5FF}" dt="2024-04-21T20:59:46.468" v="1823" actId="404"/>
          <ac:spMkLst>
            <pc:docMk/>
            <pc:sldMk cId="3149060032" sldId="260"/>
            <ac:spMk id="2" creationId="{AE0D24E2-75E0-D474-2EA7-F2E5F0E0F643}"/>
          </ac:spMkLst>
        </pc:spChg>
        <pc:spChg chg="del">
          <ac:chgData name="Luís Miguel R. C. Nunes" userId="b3f52d6c-0dfc-49f7-9be3-21ea08459270" providerId="ADAL" clId="{2E8B3637-553F-4C91-B27D-61EC194BF5FF}" dt="2024-04-21T21:01:18.214" v="1841" actId="931"/>
          <ac:spMkLst>
            <pc:docMk/>
            <pc:sldMk cId="3149060032" sldId="260"/>
            <ac:spMk id="3" creationId="{E167D8D8-91AF-2AFF-381D-E253126556AA}"/>
          </ac:spMkLst>
        </pc:spChg>
        <pc:spChg chg="add del mod">
          <ac:chgData name="Luís Miguel R. C. Nunes" userId="b3f52d6c-0dfc-49f7-9be3-21ea08459270" providerId="ADAL" clId="{2E8B3637-553F-4C91-B27D-61EC194BF5FF}" dt="2024-04-21T21:03:38.125" v="1852" actId="478"/>
          <ac:spMkLst>
            <pc:docMk/>
            <pc:sldMk cId="3149060032" sldId="260"/>
            <ac:spMk id="7" creationId="{1B10BBF1-EED7-7F5E-CB55-03A2B54B6E20}"/>
          </ac:spMkLst>
        </pc:spChg>
        <pc:spChg chg="add del">
          <ac:chgData name="Luís Miguel R. C. Nunes" userId="b3f52d6c-0dfc-49f7-9be3-21ea08459270" providerId="ADAL" clId="{2E8B3637-553F-4C91-B27D-61EC194BF5FF}" dt="2024-04-21T21:07:03.325" v="1962" actId="478"/>
          <ac:spMkLst>
            <pc:docMk/>
            <pc:sldMk cId="3149060032" sldId="260"/>
            <ac:spMk id="8" creationId="{DB5EC83C-0B7A-4226-BE5C-5D3E19375994}"/>
          </ac:spMkLst>
        </pc:spChg>
        <pc:spChg chg="add mod ord">
          <ac:chgData name="Luís Miguel R. C. Nunes" userId="b3f52d6c-0dfc-49f7-9be3-21ea08459270" providerId="ADAL" clId="{2E8B3637-553F-4C91-B27D-61EC194BF5FF}" dt="2024-04-21T21:13:21.707" v="2017" actId="167"/>
          <ac:spMkLst>
            <pc:docMk/>
            <pc:sldMk cId="3149060032" sldId="260"/>
            <ac:spMk id="9" creationId="{7FE09F82-5E52-3C28-A8CF-1657E4AF9E78}"/>
          </ac:spMkLst>
        </pc:spChg>
        <pc:spChg chg="add del">
          <ac:chgData name="Luís Miguel R. C. Nunes" userId="b3f52d6c-0dfc-49f7-9be3-21ea08459270" providerId="ADAL" clId="{2E8B3637-553F-4C91-B27D-61EC194BF5FF}" dt="2024-04-21T21:08:41.354" v="1974" actId="478"/>
          <ac:spMkLst>
            <pc:docMk/>
            <pc:sldMk cId="3149060032" sldId="260"/>
            <ac:spMk id="10" creationId="{75C2EB44-DA72-2362-685F-9A31FD9534AA}"/>
          </ac:spMkLst>
        </pc:spChg>
        <pc:spChg chg="add mod ord">
          <ac:chgData name="Luís Miguel R. C. Nunes" userId="b3f52d6c-0dfc-49f7-9be3-21ea08459270" providerId="ADAL" clId="{2E8B3637-553F-4C91-B27D-61EC194BF5FF}" dt="2024-04-21T21:26:12.139" v="2516" actId="167"/>
          <ac:spMkLst>
            <pc:docMk/>
            <pc:sldMk cId="3149060032" sldId="260"/>
            <ac:spMk id="11" creationId="{F396443F-BC83-4F58-B0DA-9BB41770F925}"/>
          </ac:spMkLst>
        </pc:spChg>
        <pc:spChg chg="add del">
          <ac:chgData name="Luís Miguel R. C. Nunes" userId="b3f52d6c-0dfc-49f7-9be3-21ea08459270" providerId="ADAL" clId="{2E8B3637-553F-4C91-B27D-61EC194BF5FF}" dt="2024-04-21T21:11:54.999" v="2005" actId="478"/>
          <ac:spMkLst>
            <pc:docMk/>
            <pc:sldMk cId="3149060032" sldId="260"/>
            <ac:spMk id="12" creationId="{A24FFBC0-DF54-860D-7E8F-FA1F9CFC5D10}"/>
          </ac:spMkLst>
        </pc:spChg>
        <pc:spChg chg="add mod ord">
          <ac:chgData name="Luís Miguel R. C. Nunes" userId="b3f52d6c-0dfc-49f7-9be3-21ea08459270" providerId="ADAL" clId="{2E8B3637-553F-4C91-B27D-61EC194BF5FF}" dt="2024-04-21T21:25:38.844" v="2511" actId="1037"/>
          <ac:spMkLst>
            <pc:docMk/>
            <pc:sldMk cId="3149060032" sldId="260"/>
            <ac:spMk id="15" creationId="{BF4B2CD4-A990-2EFF-F72C-AE0A29D79654}"/>
          </ac:spMkLst>
        </pc:spChg>
        <pc:spChg chg="add mod">
          <ac:chgData name="Luís Miguel R. C. Nunes" userId="b3f52d6c-0dfc-49f7-9be3-21ea08459270" providerId="ADAL" clId="{2E8B3637-553F-4C91-B27D-61EC194BF5FF}" dt="2024-04-21T21:23:56.336" v="2424" actId="113"/>
          <ac:spMkLst>
            <pc:docMk/>
            <pc:sldMk cId="3149060032" sldId="260"/>
            <ac:spMk id="16" creationId="{CFC83B04-02B5-E192-2BAD-7427FC505C62}"/>
          </ac:spMkLst>
        </pc:spChg>
        <pc:spChg chg="add mod">
          <ac:chgData name="Luís Miguel R. C. Nunes" userId="b3f52d6c-0dfc-49f7-9be3-21ea08459270" providerId="ADAL" clId="{2E8B3637-553F-4C91-B27D-61EC194BF5FF}" dt="2024-04-21T21:22:52.495" v="2397" actId="20577"/>
          <ac:spMkLst>
            <pc:docMk/>
            <pc:sldMk cId="3149060032" sldId="260"/>
            <ac:spMk id="17" creationId="{82740047-1F0F-175D-2591-A4F546A65671}"/>
          </ac:spMkLst>
        </pc:spChg>
        <pc:spChg chg="add mod">
          <ac:chgData name="Luís Miguel R. C. Nunes" userId="b3f52d6c-0dfc-49f7-9be3-21ea08459270" providerId="ADAL" clId="{2E8B3637-553F-4C91-B27D-61EC194BF5FF}" dt="2024-04-21T21:26:07.114" v="2515" actId="1076"/>
          <ac:spMkLst>
            <pc:docMk/>
            <pc:sldMk cId="3149060032" sldId="260"/>
            <ac:spMk id="18" creationId="{1AE55BA4-F87D-AC07-121D-09665C6DBD39}"/>
          </ac:spMkLst>
        </pc:spChg>
        <pc:spChg chg="add mod">
          <ac:chgData name="Luís Miguel R. C. Nunes" userId="b3f52d6c-0dfc-49f7-9be3-21ea08459270" providerId="ADAL" clId="{2E8B3637-553F-4C91-B27D-61EC194BF5FF}" dt="2024-04-21T21:25:47.031" v="2512" actId="1076"/>
          <ac:spMkLst>
            <pc:docMk/>
            <pc:sldMk cId="3149060032" sldId="260"/>
            <ac:spMk id="19" creationId="{4B0FCA97-E938-39F0-EA4F-97FE6B9C3EE3}"/>
          </ac:spMkLst>
        </pc:spChg>
        <pc:picChg chg="add del mod">
          <ac:chgData name="Luís Miguel R. C. Nunes" userId="b3f52d6c-0dfc-49f7-9be3-21ea08459270" providerId="ADAL" clId="{2E8B3637-553F-4C91-B27D-61EC194BF5FF}" dt="2024-04-21T21:03:32.104" v="1851" actId="478"/>
          <ac:picMkLst>
            <pc:docMk/>
            <pc:sldMk cId="3149060032" sldId="260"/>
            <ac:picMk id="5" creationId="{2544BED5-BEF2-1724-023A-2CE8FB92F288}"/>
          </ac:picMkLst>
        </pc:picChg>
        <pc:picChg chg="add mod">
          <ac:chgData name="Luís Miguel R. C. Nunes" userId="b3f52d6c-0dfc-49f7-9be3-21ea08459270" providerId="ADAL" clId="{2E8B3637-553F-4C91-B27D-61EC194BF5FF}" dt="2024-04-21T21:19:47.780" v="2272" actId="688"/>
          <ac:picMkLst>
            <pc:docMk/>
            <pc:sldMk cId="3149060032" sldId="260"/>
            <ac:picMk id="14" creationId="{A412CF13-38FC-F51A-88A3-6B19D848E052}"/>
          </ac:picMkLst>
        </pc:picChg>
        <pc:picChg chg="add mod">
          <ac:chgData name="Luís Miguel R. C. Nunes" userId="b3f52d6c-0dfc-49f7-9be3-21ea08459270" providerId="ADAL" clId="{2E8B3637-553F-4C91-B27D-61EC194BF5FF}" dt="2024-04-21T21:19:58.638" v="2275" actId="688"/>
          <ac:picMkLst>
            <pc:docMk/>
            <pc:sldMk cId="3149060032" sldId="260"/>
            <ac:picMk id="1026" creationId="{B4023E7B-FA16-7D3A-0DB3-8EEB655DAB7C}"/>
          </ac:picMkLst>
        </pc:picChg>
        <pc:picChg chg="add mod">
          <ac:chgData name="Luís Miguel R. C. Nunes" userId="b3f52d6c-0dfc-49f7-9be3-21ea08459270" providerId="ADAL" clId="{2E8B3637-553F-4C91-B27D-61EC194BF5FF}" dt="2024-04-21T21:19:55.715" v="2274" actId="688"/>
          <ac:picMkLst>
            <pc:docMk/>
            <pc:sldMk cId="3149060032" sldId="260"/>
            <ac:picMk id="1028" creationId="{89E9D472-0C05-7393-B6C8-6134BCE15D2D}"/>
          </ac:picMkLst>
        </pc:picChg>
        <pc:picChg chg="add mod">
          <ac:chgData name="Luís Miguel R. C. Nunes" userId="b3f52d6c-0dfc-49f7-9be3-21ea08459270" providerId="ADAL" clId="{2E8B3637-553F-4C91-B27D-61EC194BF5FF}" dt="2024-04-21T21:19:52.075" v="2273" actId="688"/>
          <ac:picMkLst>
            <pc:docMk/>
            <pc:sldMk cId="3149060032" sldId="260"/>
            <ac:picMk id="1030" creationId="{AE709D11-9ED0-E32F-A4B2-4A989E55E4E2}"/>
          </ac:picMkLst>
        </pc:picChg>
      </pc:sldChg>
      <pc:sldChg chg="modSp add del mod">
        <pc:chgData name="Luís Miguel R. C. Nunes" userId="b3f52d6c-0dfc-49f7-9be3-21ea08459270" providerId="ADAL" clId="{2E8B3637-553F-4C91-B27D-61EC194BF5FF}" dt="2024-04-20T10:14:14.880" v="1112" actId="47"/>
        <pc:sldMkLst>
          <pc:docMk/>
          <pc:sldMk cId="182590608" sldId="261"/>
        </pc:sldMkLst>
        <pc:spChg chg="mod">
          <ac:chgData name="Luís Miguel R. C. Nunes" userId="b3f52d6c-0dfc-49f7-9be3-21ea08459270" providerId="ADAL" clId="{2E8B3637-553F-4C91-B27D-61EC194BF5FF}" dt="2024-04-20T10:10:56.914" v="1109" actId="2711"/>
          <ac:spMkLst>
            <pc:docMk/>
            <pc:sldMk cId="182590608" sldId="261"/>
            <ac:spMk id="4" creationId="{663BA6FC-11F1-93C8-FB70-8B7A6337FB19}"/>
          </ac:spMkLst>
        </pc:spChg>
      </pc:sldChg>
      <pc:sldChg chg="del">
        <pc:chgData name="Luís Miguel R. C. Nunes" userId="b3f52d6c-0dfc-49f7-9be3-21ea08459270" providerId="ADAL" clId="{2E8B3637-553F-4C91-B27D-61EC194BF5FF}" dt="2024-04-17T10:21:17.683" v="2" actId="47"/>
        <pc:sldMkLst>
          <pc:docMk/>
          <pc:sldMk cId="2124361330" sldId="261"/>
        </pc:sldMkLst>
      </pc:sldChg>
      <pc:sldChg chg="addSp delSp modSp add mod delAnim modShow">
        <pc:chgData name="Luís Miguel R. C. Nunes" userId="b3f52d6c-0dfc-49f7-9be3-21ea08459270" providerId="ADAL" clId="{2E8B3637-553F-4C91-B27D-61EC194BF5FF}" dt="2024-04-22T10:53:19.713" v="2623" actId="729"/>
        <pc:sldMkLst>
          <pc:docMk/>
          <pc:sldMk cId="4196956272" sldId="261"/>
        </pc:sldMkLst>
        <pc:spChg chg="add del mod">
          <ac:chgData name="Luís Miguel R. C. Nunes" userId="b3f52d6c-0dfc-49f7-9be3-21ea08459270" providerId="ADAL" clId="{2E8B3637-553F-4C91-B27D-61EC194BF5FF}" dt="2024-04-20T10:26:33.949" v="1147" actId="478"/>
          <ac:spMkLst>
            <pc:docMk/>
            <pc:sldMk cId="4196956272" sldId="261"/>
            <ac:spMk id="10" creationId="{0688E2C9-1AB9-75E7-2A69-2914AC0A7156}"/>
          </ac:spMkLst>
        </pc:spChg>
        <pc:spChg chg="mod topLvl">
          <ac:chgData name="Luís Miguel R. C. Nunes" userId="b3f52d6c-0dfc-49f7-9be3-21ea08459270" providerId="ADAL" clId="{2E8B3637-553F-4C91-B27D-61EC194BF5FF}" dt="2024-04-20T10:41:30.659" v="1398" actId="165"/>
          <ac:spMkLst>
            <pc:docMk/>
            <pc:sldMk cId="4196956272" sldId="261"/>
            <ac:spMk id="14" creationId="{09DD15CA-D12C-0E9B-46E4-18B0E83E6FC8}"/>
          </ac:spMkLst>
        </pc:spChg>
        <pc:spChg chg="mod">
          <ac:chgData name="Luís Miguel R. C. Nunes" userId="b3f52d6c-0dfc-49f7-9be3-21ea08459270" providerId="ADAL" clId="{2E8B3637-553F-4C91-B27D-61EC194BF5FF}" dt="2024-04-20T10:27:02.413" v="1153" actId="2711"/>
          <ac:spMkLst>
            <pc:docMk/>
            <pc:sldMk cId="4196956272" sldId="261"/>
            <ac:spMk id="16" creationId="{3F6D3E85-7864-7D71-4D84-1640E1A396FF}"/>
          </ac:spMkLst>
        </pc:spChg>
        <pc:spChg chg="mod">
          <ac:chgData name="Luís Miguel R. C. Nunes" userId="b3f52d6c-0dfc-49f7-9be3-21ea08459270" providerId="ADAL" clId="{2E8B3637-553F-4C91-B27D-61EC194BF5FF}" dt="2024-04-20T10:33:09.287" v="1396" actId="207"/>
          <ac:spMkLst>
            <pc:docMk/>
            <pc:sldMk cId="4196956272" sldId="261"/>
            <ac:spMk id="17" creationId="{5A14292B-B624-65FC-2059-A30E72E89B11}"/>
          </ac:spMkLst>
        </pc:spChg>
        <pc:spChg chg="del">
          <ac:chgData name="Luís Miguel R. C. Nunes" userId="b3f52d6c-0dfc-49f7-9be3-21ea08459270" providerId="ADAL" clId="{2E8B3637-553F-4C91-B27D-61EC194BF5FF}" dt="2024-04-20T10:25:31.223" v="1134" actId="478"/>
          <ac:spMkLst>
            <pc:docMk/>
            <pc:sldMk cId="4196956272" sldId="261"/>
            <ac:spMk id="18" creationId="{39297C39-B261-0A9E-2EF1-76D1FD568561}"/>
          </ac:spMkLst>
        </pc:spChg>
        <pc:spChg chg="mod">
          <ac:chgData name="Luís Miguel R. C. Nunes" userId="b3f52d6c-0dfc-49f7-9be3-21ea08459270" providerId="ADAL" clId="{2E8B3637-553F-4C91-B27D-61EC194BF5FF}" dt="2024-04-20T10:33:12.153" v="1397" actId="207"/>
          <ac:spMkLst>
            <pc:docMk/>
            <pc:sldMk cId="4196956272" sldId="261"/>
            <ac:spMk id="19" creationId="{0D5313FE-3B43-C8F8-3456-73CF633A8DAD}"/>
          </ac:spMkLst>
        </pc:spChg>
        <pc:spChg chg="mod">
          <ac:chgData name="Luís Miguel R. C. Nunes" userId="b3f52d6c-0dfc-49f7-9be3-21ea08459270" providerId="ADAL" clId="{2E8B3637-553F-4C91-B27D-61EC194BF5FF}" dt="2024-04-20T10:30:51.622" v="1383" actId="408"/>
          <ac:spMkLst>
            <pc:docMk/>
            <pc:sldMk cId="4196956272" sldId="261"/>
            <ac:spMk id="20" creationId="{3CCC3041-383E-A4E2-3B1B-719B077024FA}"/>
          </ac:spMkLst>
        </pc:spChg>
        <pc:spChg chg="mod">
          <ac:chgData name="Luís Miguel R. C. Nunes" userId="b3f52d6c-0dfc-49f7-9be3-21ea08459270" providerId="ADAL" clId="{2E8B3637-553F-4C91-B27D-61EC194BF5FF}" dt="2024-04-20T10:30:51.622" v="1383" actId="408"/>
          <ac:spMkLst>
            <pc:docMk/>
            <pc:sldMk cId="4196956272" sldId="261"/>
            <ac:spMk id="21" creationId="{88A9AC88-934D-4E53-FD26-F3E3EF700496}"/>
          </ac:spMkLst>
        </pc:spChg>
        <pc:spChg chg="mod">
          <ac:chgData name="Luís Miguel R. C. Nunes" userId="b3f52d6c-0dfc-49f7-9be3-21ea08459270" providerId="ADAL" clId="{2E8B3637-553F-4C91-B27D-61EC194BF5FF}" dt="2024-04-20T10:30:51.622" v="1383" actId="408"/>
          <ac:spMkLst>
            <pc:docMk/>
            <pc:sldMk cId="4196956272" sldId="261"/>
            <ac:spMk id="22" creationId="{578FF42C-2C8C-5469-2BD1-24930627450D}"/>
          </ac:spMkLst>
        </pc:spChg>
        <pc:spChg chg="mod">
          <ac:chgData name="Luís Miguel R. C. Nunes" userId="b3f52d6c-0dfc-49f7-9be3-21ea08459270" providerId="ADAL" clId="{2E8B3637-553F-4C91-B27D-61EC194BF5FF}" dt="2024-04-20T10:30:51.622" v="1383" actId="408"/>
          <ac:spMkLst>
            <pc:docMk/>
            <pc:sldMk cId="4196956272" sldId="261"/>
            <ac:spMk id="23" creationId="{640846A0-657D-3294-2E07-079786A0F5C9}"/>
          </ac:spMkLst>
        </pc:spChg>
        <pc:spChg chg="mod">
          <ac:chgData name="Luís Miguel R. C. Nunes" userId="b3f52d6c-0dfc-49f7-9be3-21ea08459270" providerId="ADAL" clId="{2E8B3637-553F-4C91-B27D-61EC194BF5FF}" dt="2024-04-20T10:30:51.622" v="1383" actId="408"/>
          <ac:spMkLst>
            <pc:docMk/>
            <pc:sldMk cId="4196956272" sldId="261"/>
            <ac:spMk id="24" creationId="{566BEEB7-77F3-4024-26C4-62763616DA21}"/>
          </ac:spMkLst>
        </pc:spChg>
        <pc:spChg chg="mod">
          <ac:chgData name="Luís Miguel R. C. Nunes" userId="b3f52d6c-0dfc-49f7-9be3-21ea08459270" providerId="ADAL" clId="{2E8B3637-553F-4C91-B27D-61EC194BF5FF}" dt="2024-04-20T10:32:29.042" v="1395" actId="207"/>
          <ac:spMkLst>
            <pc:docMk/>
            <pc:sldMk cId="4196956272" sldId="261"/>
            <ac:spMk id="25" creationId="{FDCE7BBE-2F18-1148-EE2A-7DFD424FCE9B}"/>
          </ac:spMkLst>
        </pc:spChg>
        <pc:spChg chg="mod">
          <ac:chgData name="Luís Miguel R. C. Nunes" userId="b3f52d6c-0dfc-49f7-9be3-21ea08459270" providerId="ADAL" clId="{2E8B3637-553F-4C91-B27D-61EC194BF5FF}" dt="2024-04-20T10:32:00.140" v="1394" actId="207"/>
          <ac:spMkLst>
            <pc:docMk/>
            <pc:sldMk cId="4196956272" sldId="261"/>
            <ac:spMk id="26" creationId="{8DBDB1C4-2760-50BE-A86D-A28377369DDB}"/>
          </ac:spMkLst>
        </pc:spChg>
        <pc:spChg chg="mod">
          <ac:chgData name="Luís Miguel R. C. Nunes" userId="b3f52d6c-0dfc-49f7-9be3-21ea08459270" providerId="ADAL" clId="{2E8B3637-553F-4C91-B27D-61EC194BF5FF}" dt="2024-04-20T10:31:57.167" v="1393" actId="207"/>
          <ac:spMkLst>
            <pc:docMk/>
            <pc:sldMk cId="4196956272" sldId="261"/>
            <ac:spMk id="27" creationId="{67BE62BB-1080-3205-6D75-79678EA2F6BC}"/>
          </ac:spMkLst>
        </pc:spChg>
        <pc:spChg chg="mod">
          <ac:chgData name="Luís Miguel R. C. Nunes" userId="b3f52d6c-0dfc-49f7-9be3-21ea08459270" providerId="ADAL" clId="{2E8B3637-553F-4C91-B27D-61EC194BF5FF}" dt="2024-04-20T10:31:54.493" v="1392" actId="207"/>
          <ac:spMkLst>
            <pc:docMk/>
            <pc:sldMk cId="4196956272" sldId="261"/>
            <ac:spMk id="28" creationId="{CB30FE81-32F1-8EBE-02E0-04F79FAF0A5E}"/>
          </ac:spMkLst>
        </pc:spChg>
        <pc:spChg chg="mod">
          <ac:chgData name="Luís Miguel R. C. Nunes" userId="b3f52d6c-0dfc-49f7-9be3-21ea08459270" providerId="ADAL" clId="{2E8B3637-553F-4C91-B27D-61EC194BF5FF}" dt="2024-04-20T10:30:51.622" v="1383" actId="408"/>
          <ac:spMkLst>
            <pc:docMk/>
            <pc:sldMk cId="4196956272" sldId="261"/>
            <ac:spMk id="29" creationId="{0A8AB42E-09F7-2F7C-2165-2D8AFB9F4A5F}"/>
          </ac:spMkLst>
        </pc:spChg>
        <pc:spChg chg="mod">
          <ac:chgData name="Luís Miguel R. C. Nunes" userId="b3f52d6c-0dfc-49f7-9be3-21ea08459270" providerId="ADAL" clId="{2E8B3637-553F-4C91-B27D-61EC194BF5FF}" dt="2024-04-20T10:30:51.622" v="1383" actId="408"/>
          <ac:spMkLst>
            <pc:docMk/>
            <pc:sldMk cId="4196956272" sldId="261"/>
            <ac:spMk id="30" creationId="{53D5E143-8046-8D52-86AE-0AD77C518F3F}"/>
          </ac:spMkLst>
        </pc:spChg>
        <pc:spChg chg="mod">
          <ac:chgData name="Luís Miguel R. C. Nunes" userId="b3f52d6c-0dfc-49f7-9be3-21ea08459270" providerId="ADAL" clId="{2E8B3637-553F-4C91-B27D-61EC194BF5FF}" dt="2024-04-20T10:31:46.251" v="1391" actId="207"/>
          <ac:spMkLst>
            <pc:docMk/>
            <pc:sldMk cId="4196956272" sldId="261"/>
            <ac:spMk id="31" creationId="{BAB773C8-52E1-3996-8AD8-441C7BC2540E}"/>
          </ac:spMkLst>
        </pc:spChg>
        <pc:spChg chg="mod">
          <ac:chgData name="Luís Miguel R. C. Nunes" userId="b3f52d6c-0dfc-49f7-9be3-21ea08459270" providerId="ADAL" clId="{2E8B3637-553F-4C91-B27D-61EC194BF5FF}" dt="2024-04-20T10:31:37.994" v="1390" actId="207"/>
          <ac:spMkLst>
            <pc:docMk/>
            <pc:sldMk cId="4196956272" sldId="261"/>
            <ac:spMk id="32" creationId="{D1953791-690C-9D8D-8D89-90C60860F9B8}"/>
          </ac:spMkLst>
        </pc:spChg>
        <pc:spChg chg="mod">
          <ac:chgData name="Luís Miguel R. C. Nunes" userId="b3f52d6c-0dfc-49f7-9be3-21ea08459270" providerId="ADAL" clId="{2E8B3637-553F-4C91-B27D-61EC194BF5FF}" dt="2024-04-20T10:31:35.209" v="1389" actId="207"/>
          <ac:spMkLst>
            <pc:docMk/>
            <pc:sldMk cId="4196956272" sldId="261"/>
            <ac:spMk id="33" creationId="{A103B17A-0ADD-1883-50E4-DEBC5C809A15}"/>
          </ac:spMkLst>
        </pc:spChg>
        <pc:spChg chg="mod">
          <ac:chgData name="Luís Miguel R. C. Nunes" userId="b3f52d6c-0dfc-49f7-9be3-21ea08459270" providerId="ADAL" clId="{2E8B3637-553F-4C91-B27D-61EC194BF5FF}" dt="2024-04-20T10:31:32.425" v="1388" actId="207"/>
          <ac:spMkLst>
            <pc:docMk/>
            <pc:sldMk cId="4196956272" sldId="261"/>
            <ac:spMk id="34" creationId="{71CD6101-21BD-DF01-313D-EF2FCA334FDF}"/>
          </ac:spMkLst>
        </pc:spChg>
        <pc:spChg chg="mod">
          <ac:chgData name="Luís Miguel R. C. Nunes" userId="b3f52d6c-0dfc-49f7-9be3-21ea08459270" providerId="ADAL" clId="{2E8B3637-553F-4C91-B27D-61EC194BF5FF}" dt="2024-04-20T10:31:22.416" v="1386" actId="207"/>
          <ac:spMkLst>
            <pc:docMk/>
            <pc:sldMk cId="4196956272" sldId="261"/>
            <ac:spMk id="35" creationId="{48519D7F-454D-4F10-1F13-ED28AB9A8BBE}"/>
          </ac:spMkLst>
        </pc:spChg>
        <pc:spChg chg="mod">
          <ac:chgData name="Luís Miguel R. C. Nunes" userId="b3f52d6c-0dfc-49f7-9be3-21ea08459270" providerId="ADAL" clId="{2E8B3637-553F-4C91-B27D-61EC194BF5FF}" dt="2024-04-20T10:31:19.729" v="1385" actId="207"/>
          <ac:spMkLst>
            <pc:docMk/>
            <pc:sldMk cId="4196956272" sldId="261"/>
            <ac:spMk id="36" creationId="{69A47E21-D4CE-8844-92B8-978F40B3A47B}"/>
          </ac:spMkLst>
        </pc:spChg>
        <pc:spChg chg="mod">
          <ac:chgData name="Luís Miguel R. C. Nunes" userId="b3f52d6c-0dfc-49f7-9be3-21ea08459270" providerId="ADAL" clId="{2E8B3637-553F-4C91-B27D-61EC194BF5FF}" dt="2024-04-20T10:42:32.469" v="1407" actId="2085"/>
          <ac:spMkLst>
            <pc:docMk/>
            <pc:sldMk cId="4196956272" sldId="261"/>
            <ac:spMk id="37" creationId="{0549819E-2A88-150A-64B8-189D931A80BC}"/>
          </ac:spMkLst>
        </pc:spChg>
        <pc:spChg chg="del">
          <ac:chgData name="Luís Miguel R. C. Nunes" userId="b3f52d6c-0dfc-49f7-9be3-21ea08459270" providerId="ADAL" clId="{2E8B3637-553F-4C91-B27D-61EC194BF5FF}" dt="2024-04-20T10:25:49.265" v="1143" actId="478"/>
          <ac:spMkLst>
            <pc:docMk/>
            <pc:sldMk cId="4196956272" sldId="261"/>
            <ac:spMk id="38" creationId="{4FC5FB81-96EE-8AB6-A452-A52F7A501F5B}"/>
          </ac:spMkLst>
        </pc:spChg>
        <pc:spChg chg="del">
          <ac:chgData name="Luís Miguel R. C. Nunes" userId="b3f52d6c-0dfc-49f7-9be3-21ea08459270" providerId="ADAL" clId="{2E8B3637-553F-4C91-B27D-61EC194BF5FF}" dt="2024-04-20T10:25:44.272" v="1142" actId="478"/>
          <ac:spMkLst>
            <pc:docMk/>
            <pc:sldMk cId="4196956272" sldId="261"/>
            <ac:spMk id="39" creationId="{09B01ED4-BCAD-6B1C-ADBC-42EAA4748510}"/>
          </ac:spMkLst>
        </pc:spChg>
        <pc:spChg chg="del">
          <ac:chgData name="Luís Miguel R. C. Nunes" userId="b3f52d6c-0dfc-49f7-9be3-21ea08459270" providerId="ADAL" clId="{2E8B3637-553F-4C91-B27D-61EC194BF5FF}" dt="2024-04-20T10:25:40.131" v="1141" actId="478"/>
          <ac:spMkLst>
            <pc:docMk/>
            <pc:sldMk cId="4196956272" sldId="261"/>
            <ac:spMk id="40" creationId="{E37948B4-27E8-DA72-7782-24794B9D911A}"/>
          </ac:spMkLst>
        </pc:spChg>
        <pc:spChg chg="del">
          <ac:chgData name="Luís Miguel R. C. Nunes" userId="b3f52d6c-0dfc-49f7-9be3-21ea08459270" providerId="ADAL" clId="{2E8B3637-553F-4C91-B27D-61EC194BF5FF}" dt="2024-04-20T10:25:38.863" v="1140" actId="478"/>
          <ac:spMkLst>
            <pc:docMk/>
            <pc:sldMk cId="4196956272" sldId="261"/>
            <ac:spMk id="41" creationId="{03859520-1E12-8DE7-FE7A-4FEFED53519D}"/>
          </ac:spMkLst>
        </pc:spChg>
        <pc:spChg chg="del">
          <ac:chgData name="Luís Miguel R. C. Nunes" userId="b3f52d6c-0dfc-49f7-9be3-21ea08459270" providerId="ADAL" clId="{2E8B3637-553F-4C91-B27D-61EC194BF5FF}" dt="2024-04-20T10:25:37.130" v="1139" actId="478"/>
          <ac:spMkLst>
            <pc:docMk/>
            <pc:sldMk cId="4196956272" sldId="261"/>
            <ac:spMk id="42" creationId="{553E6531-7967-1CC7-48FF-CEEF212253A6}"/>
          </ac:spMkLst>
        </pc:spChg>
        <pc:spChg chg="del">
          <ac:chgData name="Luís Miguel R. C. Nunes" userId="b3f52d6c-0dfc-49f7-9be3-21ea08459270" providerId="ADAL" clId="{2E8B3637-553F-4C91-B27D-61EC194BF5FF}" dt="2024-04-20T10:25:36.046" v="1138" actId="478"/>
          <ac:spMkLst>
            <pc:docMk/>
            <pc:sldMk cId="4196956272" sldId="261"/>
            <ac:spMk id="43" creationId="{3B2A2BBE-0340-FD6C-DDC8-EB2E1F7EDE65}"/>
          </ac:spMkLst>
        </pc:spChg>
        <pc:spChg chg="del">
          <ac:chgData name="Luís Miguel R. C. Nunes" userId="b3f52d6c-0dfc-49f7-9be3-21ea08459270" providerId="ADAL" clId="{2E8B3637-553F-4C91-B27D-61EC194BF5FF}" dt="2024-04-20T10:25:34.874" v="1137" actId="478"/>
          <ac:spMkLst>
            <pc:docMk/>
            <pc:sldMk cId="4196956272" sldId="261"/>
            <ac:spMk id="44" creationId="{B433A12C-2435-A3EC-7F06-D2AFD0CD6C31}"/>
          </ac:spMkLst>
        </pc:spChg>
        <pc:spChg chg="del">
          <ac:chgData name="Luís Miguel R. C. Nunes" userId="b3f52d6c-0dfc-49f7-9be3-21ea08459270" providerId="ADAL" clId="{2E8B3637-553F-4C91-B27D-61EC194BF5FF}" dt="2024-04-20T10:25:32.485" v="1135" actId="478"/>
          <ac:spMkLst>
            <pc:docMk/>
            <pc:sldMk cId="4196956272" sldId="261"/>
            <ac:spMk id="45" creationId="{ED18451F-2204-154F-D0B5-3EDD7012976E}"/>
          </ac:spMkLst>
        </pc:spChg>
        <pc:spChg chg="del">
          <ac:chgData name="Luís Miguel R. C. Nunes" userId="b3f52d6c-0dfc-49f7-9be3-21ea08459270" providerId="ADAL" clId="{2E8B3637-553F-4C91-B27D-61EC194BF5FF}" dt="2024-04-20T10:25:33.690" v="1136" actId="478"/>
          <ac:spMkLst>
            <pc:docMk/>
            <pc:sldMk cId="4196956272" sldId="261"/>
            <ac:spMk id="46" creationId="{345E1D8F-3704-9E59-76E7-09B8756977E8}"/>
          </ac:spMkLst>
        </pc:spChg>
        <pc:grpChg chg="del">
          <ac:chgData name="Luís Miguel R. C. Nunes" userId="b3f52d6c-0dfc-49f7-9be3-21ea08459270" providerId="ADAL" clId="{2E8B3637-553F-4C91-B27D-61EC194BF5FF}" dt="2024-04-20T10:41:30.659" v="1398" actId="165"/>
          <ac:grpSpMkLst>
            <pc:docMk/>
            <pc:sldMk cId="4196956272" sldId="261"/>
            <ac:grpSpMk id="47" creationId="{C672D45F-848D-9193-F9AC-303F97A05124}"/>
          </ac:grpSpMkLst>
        </pc:grpChg>
        <pc:cxnChg chg="mod">
          <ac:chgData name="Luís Miguel R. C. Nunes" userId="b3f52d6c-0dfc-49f7-9be3-21ea08459270" providerId="ADAL" clId="{2E8B3637-553F-4C91-B27D-61EC194BF5FF}" dt="2024-04-20T10:41:45.255" v="1399" actId="12789"/>
          <ac:cxnSpMkLst>
            <pc:docMk/>
            <pc:sldMk cId="4196956272" sldId="261"/>
            <ac:cxnSpMk id="9" creationId="{07A492C7-AE8C-7295-90EF-2B007D4C1D57}"/>
          </ac:cxnSpMkLst>
        </pc:cxnChg>
        <pc:cxnChg chg="mod topLvl">
          <ac:chgData name="Luís Miguel R. C. Nunes" userId="b3f52d6c-0dfc-49f7-9be3-21ea08459270" providerId="ADAL" clId="{2E8B3637-553F-4C91-B27D-61EC194BF5FF}" dt="2024-04-20T10:41:45.255" v="1399" actId="12789"/>
          <ac:cxnSpMkLst>
            <pc:docMk/>
            <pc:sldMk cId="4196956272" sldId="261"/>
            <ac:cxnSpMk id="13" creationId="{9884D29F-31CC-080E-14B4-114825C8796C}"/>
          </ac:cxnSpMkLst>
        </pc:cxnChg>
        <pc:cxnChg chg="mod ord">
          <ac:chgData name="Luís Miguel R. C. Nunes" userId="b3f52d6c-0dfc-49f7-9be3-21ea08459270" providerId="ADAL" clId="{2E8B3637-553F-4C91-B27D-61EC194BF5FF}" dt="2024-04-20T10:42:18.974" v="1405" actId="166"/>
          <ac:cxnSpMkLst>
            <pc:docMk/>
            <pc:sldMk cId="4196956272" sldId="261"/>
            <ac:cxnSpMk id="15" creationId="{35775F6D-B772-1370-53E3-111497D5F024}"/>
          </ac:cxnSpMkLst>
        </pc:cxnChg>
      </pc:sldChg>
      <pc:sldChg chg="add del">
        <pc:chgData name="Luís Miguel R. C. Nunes" userId="b3f52d6c-0dfc-49f7-9be3-21ea08459270" providerId="ADAL" clId="{2E8B3637-553F-4C91-B27D-61EC194BF5FF}" dt="2024-04-20T11:30:00.654" v="1547" actId="47"/>
        <pc:sldMkLst>
          <pc:docMk/>
          <pc:sldMk cId="1232395329" sldId="262"/>
        </pc:sldMkLst>
      </pc:sldChg>
      <pc:sldChg chg="addSp modSp add mod">
        <pc:chgData name="Luís Miguel R. C. Nunes" userId="b3f52d6c-0dfc-49f7-9be3-21ea08459270" providerId="ADAL" clId="{2E8B3637-553F-4C91-B27D-61EC194BF5FF}" dt="2024-04-21T21:29:32.116" v="2539" actId="207"/>
        <pc:sldMkLst>
          <pc:docMk/>
          <pc:sldMk cId="3283989036" sldId="262"/>
        </pc:sldMkLst>
        <pc:spChg chg="mod">
          <ac:chgData name="Luís Miguel R. C. Nunes" userId="b3f52d6c-0dfc-49f7-9be3-21ea08459270" providerId="ADAL" clId="{2E8B3637-553F-4C91-B27D-61EC194BF5FF}" dt="2024-04-21T21:29:32.116" v="2539" actId="207"/>
          <ac:spMkLst>
            <pc:docMk/>
            <pc:sldMk cId="3283989036" sldId="262"/>
            <ac:spMk id="3" creationId="{4CF48185-40AA-0B8A-31B5-6A36E455540A}"/>
          </ac:spMkLst>
        </pc:spChg>
        <pc:spChg chg="mod">
          <ac:chgData name="Luís Miguel R. C. Nunes" userId="b3f52d6c-0dfc-49f7-9be3-21ea08459270" providerId="ADAL" clId="{2E8B3637-553F-4C91-B27D-61EC194BF5FF}" dt="2024-04-21T21:00:11.032" v="1840" actId="404"/>
          <ac:spMkLst>
            <pc:docMk/>
            <pc:sldMk cId="3283989036" sldId="262"/>
            <ac:spMk id="4" creationId="{663BA6FC-11F1-93C8-FB70-8B7A6337FB19}"/>
          </ac:spMkLst>
        </pc:spChg>
        <pc:spChg chg="add mod">
          <ac:chgData name="Luís Miguel R. C. Nunes" userId="b3f52d6c-0dfc-49f7-9be3-21ea08459270" providerId="ADAL" clId="{2E8B3637-553F-4C91-B27D-61EC194BF5FF}" dt="2024-04-20T11:39:09.151" v="1660" actId="1076"/>
          <ac:spMkLst>
            <pc:docMk/>
            <pc:sldMk cId="3283989036" sldId="262"/>
            <ac:spMk id="6" creationId="{D0DCFFEE-5E97-7C36-17A8-48B2E5939E70}"/>
          </ac:spMkLst>
        </pc:spChg>
        <pc:picChg chg="add mod">
          <ac:chgData name="Luís Miguel R. C. Nunes" userId="b3f52d6c-0dfc-49f7-9be3-21ea08459270" providerId="ADAL" clId="{2E8B3637-553F-4C91-B27D-61EC194BF5FF}" dt="2024-04-20T11:46:53.926" v="1766" actId="208"/>
          <ac:picMkLst>
            <pc:docMk/>
            <pc:sldMk cId="3283989036" sldId="262"/>
            <ac:picMk id="5" creationId="{8029770B-7152-8D41-85A5-B4A0C8823AC7}"/>
          </ac:picMkLst>
        </pc:picChg>
        <pc:picChg chg="add mod">
          <ac:chgData name="Luís Miguel R. C. Nunes" userId="b3f52d6c-0dfc-49f7-9be3-21ea08459270" providerId="ADAL" clId="{2E8B3637-553F-4C91-B27D-61EC194BF5FF}" dt="2024-04-20T11:38:13.799" v="1655" actId="1076"/>
          <ac:picMkLst>
            <pc:docMk/>
            <pc:sldMk cId="3283989036" sldId="262"/>
            <ac:picMk id="8" creationId="{5C70EA82-9790-9132-F369-452082694072}"/>
          </ac:picMkLst>
        </pc:picChg>
      </pc:sldChg>
      <pc:sldChg chg="del">
        <pc:chgData name="Luís Miguel R. C. Nunes" userId="b3f52d6c-0dfc-49f7-9be3-21ea08459270" providerId="ADAL" clId="{2E8B3637-553F-4C91-B27D-61EC194BF5FF}" dt="2024-04-17T10:21:18.667" v="3" actId="47"/>
        <pc:sldMkLst>
          <pc:docMk/>
          <pc:sldMk cId="4289091643" sldId="262"/>
        </pc:sldMkLst>
      </pc:sldChg>
      <pc:sldChg chg="del">
        <pc:chgData name="Luís Miguel R. C. Nunes" userId="b3f52d6c-0dfc-49f7-9be3-21ea08459270" providerId="ADAL" clId="{2E8B3637-553F-4C91-B27D-61EC194BF5FF}" dt="2024-04-17T10:21:19.714" v="4" actId="47"/>
        <pc:sldMkLst>
          <pc:docMk/>
          <pc:sldMk cId="2462901445" sldId="263"/>
        </pc:sldMkLst>
      </pc:sldChg>
      <pc:sldChg chg="del">
        <pc:chgData name="Luís Miguel R. C. Nunes" userId="b3f52d6c-0dfc-49f7-9be3-21ea08459270" providerId="ADAL" clId="{2E8B3637-553F-4C91-B27D-61EC194BF5FF}" dt="2024-04-17T10:21:25.589" v="8" actId="47"/>
        <pc:sldMkLst>
          <pc:docMk/>
          <pc:sldMk cId="823018089" sldId="264"/>
        </pc:sldMkLst>
      </pc:sldChg>
      <pc:sldMasterChg chg="addSp delSp modSp mod">
        <pc:chgData name="Luís Miguel R. C. Nunes" userId="b3f52d6c-0dfc-49f7-9be3-21ea08459270" providerId="ADAL" clId="{2E8B3637-553F-4C91-B27D-61EC194BF5FF}" dt="2024-04-17T12:03:35.621" v="1021" actId="1035"/>
        <pc:sldMasterMkLst>
          <pc:docMk/>
          <pc:sldMasterMk cId="2931126660" sldId="2147483648"/>
        </pc:sldMasterMkLst>
        <pc:grpChg chg="mod">
          <ac:chgData name="Luís Miguel R. C. Nunes" userId="b3f52d6c-0dfc-49f7-9be3-21ea08459270" providerId="ADAL" clId="{2E8B3637-553F-4C91-B27D-61EC194BF5FF}" dt="2024-04-17T12:03:35.621" v="1021" actId="1035"/>
          <ac:grpSpMkLst>
            <pc:docMk/>
            <pc:sldMasterMk cId="2931126660" sldId="2147483648"/>
            <ac:grpSpMk id="7" creationId="{601EE011-553D-3276-8504-E78597020566}"/>
          </ac:grpSpMkLst>
        </pc:grpChg>
        <pc:picChg chg="add del mod">
          <ac:chgData name="Luís Miguel R. C. Nunes" userId="b3f52d6c-0dfc-49f7-9be3-21ea08459270" providerId="ADAL" clId="{2E8B3637-553F-4C91-B27D-61EC194BF5FF}" dt="2024-04-17T12:03:29.075" v="1019" actId="1076"/>
          <ac:picMkLst>
            <pc:docMk/>
            <pc:sldMasterMk cId="2931126660" sldId="2147483648"/>
            <ac:picMk id="5" creationId="{A2A04338-067B-A88B-CE63-606DBB2445B3}"/>
          </ac:picMkLst>
        </pc:picChg>
        <pc:picChg chg="mod">
          <ac:chgData name="Luís Miguel R. C. Nunes" userId="b3f52d6c-0dfc-49f7-9be3-21ea08459270" providerId="ADAL" clId="{2E8B3637-553F-4C91-B27D-61EC194BF5FF}" dt="2024-04-17T12:03:35.621" v="1021" actId="1035"/>
          <ac:picMkLst>
            <pc:docMk/>
            <pc:sldMasterMk cId="2931126660" sldId="2147483648"/>
            <ac:picMk id="8" creationId="{7AC86CCF-9888-A574-D0A7-CA0738B0DC1E}"/>
          </ac:picMkLst>
        </pc:picChg>
        <pc:picChg chg="mod">
          <ac:chgData name="Luís Miguel R. C. Nunes" userId="b3f52d6c-0dfc-49f7-9be3-21ea08459270" providerId="ADAL" clId="{2E8B3637-553F-4C91-B27D-61EC194BF5FF}" dt="2024-04-17T12:03:35.621" v="1021" actId="1035"/>
          <ac:picMkLst>
            <pc:docMk/>
            <pc:sldMasterMk cId="2931126660" sldId="2147483648"/>
            <ac:picMk id="9" creationId="{C5DE7FBF-6FC6-0439-5A71-873EF64BD485}"/>
          </ac:picMkLst>
        </pc:picChg>
        <pc:picChg chg="del">
          <ac:chgData name="Luís Miguel R. C. Nunes" userId="b3f52d6c-0dfc-49f7-9be3-21ea08459270" providerId="ADAL" clId="{2E8B3637-553F-4C91-B27D-61EC194BF5FF}" dt="2024-04-17T12:03:11.790" v="1015" actId="478"/>
          <ac:picMkLst>
            <pc:docMk/>
            <pc:sldMasterMk cId="2931126660" sldId="2147483648"/>
            <ac:picMk id="13" creationId="{708006BD-4192-45AE-5964-277C060F28BF}"/>
          </ac:picMkLst>
        </pc:picChg>
      </pc:sldMasterChg>
    </pc:docChg>
  </pc:docChgLst>
  <pc:docChgLst>
    <pc:chgData name="Luís Miguel R. C. Nunes" userId="S::f1673@aeje.pt::b3f52d6c-0dfc-49f7-9be3-21ea08459270" providerId="AD" clId="Web-{0C7ACF1F-A342-0EBF-B909-1EF35701068C}"/>
    <pc:docChg chg="modSld">
      <pc:chgData name="Luís Miguel R. C. Nunes" userId="S::f1673@aeje.pt::b3f52d6c-0dfc-49f7-9be3-21ea08459270" providerId="AD" clId="Web-{0C7ACF1F-A342-0EBF-B909-1EF35701068C}" dt="2024-04-17T13:13:26.814" v="31"/>
      <pc:docMkLst>
        <pc:docMk/>
      </pc:docMkLst>
      <pc:sldChg chg="modSp modTransition">
        <pc:chgData name="Luís Miguel R. C. Nunes" userId="S::f1673@aeje.pt::b3f52d6c-0dfc-49f7-9be3-21ea08459270" providerId="AD" clId="Web-{0C7ACF1F-A342-0EBF-B909-1EF35701068C}" dt="2024-04-17T13:13:26.814" v="31"/>
        <pc:sldMkLst>
          <pc:docMk/>
          <pc:sldMk cId="3614956533" sldId="256"/>
        </pc:sldMkLst>
        <pc:spChg chg="mod">
          <ac:chgData name="Luís Miguel R. C. Nunes" userId="S::f1673@aeje.pt::b3f52d6c-0dfc-49f7-9be3-21ea08459270" providerId="AD" clId="Web-{0C7ACF1F-A342-0EBF-B909-1EF35701068C}" dt="2024-04-17T13:08:06.180" v="1" actId="1076"/>
          <ac:spMkLst>
            <pc:docMk/>
            <pc:sldMk cId="3614956533" sldId="256"/>
            <ac:spMk id="18" creationId="{39297C39-B261-0A9E-2EF1-76D1FD568561}"/>
          </ac:spMkLst>
        </pc:spChg>
      </pc:sldChg>
      <pc:sldChg chg="delSp modSp mod setBg addAnim modAnim">
        <pc:chgData name="Luís Miguel R. C. Nunes" userId="S::f1673@aeje.pt::b3f52d6c-0dfc-49f7-9be3-21ea08459270" providerId="AD" clId="Web-{0C7ACF1F-A342-0EBF-B909-1EF35701068C}" dt="2024-04-17T13:10:50.232" v="30"/>
        <pc:sldMkLst>
          <pc:docMk/>
          <pc:sldMk cId="2265006932" sldId="257"/>
        </pc:sldMkLst>
        <pc:spChg chg="mod">
          <ac:chgData name="Luís Miguel R. C. Nunes" userId="S::f1673@aeje.pt::b3f52d6c-0dfc-49f7-9be3-21ea08459270" providerId="AD" clId="Web-{0C7ACF1F-A342-0EBF-B909-1EF35701068C}" dt="2024-04-17T13:10:23.715" v="28" actId="20577"/>
          <ac:spMkLst>
            <pc:docMk/>
            <pc:sldMk cId="2265006932" sldId="257"/>
            <ac:spMk id="2" creationId="{3C9CE414-C499-7139-A943-E14ADF05C4BE}"/>
          </ac:spMkLst>
        </pc:spChg>
        <pc:spChg chg="del">
          <ac:chgData name="Luís Miguel R. C. Nunes" userId="S::f1673@aeje.pt::b3f52d6c-0dfc-49f7-9be3-21ea08459270" providerId="AD" clId="Web-{0C7ACF1F-A342-0EBF-B909-1EF35701068C}" dt="2024-04-17T13:09:27.776" v="3"/>
          <ac:spMkLst>
            <pc:docMk/>
            <pc:sldMk cId="2265006932" sldId="257"/>
            <ac:spMk id="3" creationId="{A0D84C8B-9F22-4BB8-C1CA-FF60B5B3CD2A}"/>
          </ac:spMkLst>
        </pc:spChg>
      </pc:sldChg>
    </pc:docChg>
  </pc:docChgLst>
  <pc:docChgLst>
    <pc:chgData name="Luís Miguel R. C. Nunes" userId="S::f1673@aeje.pt::b3f52d6c-0dfc-49f7-9be3-21ea08459270" providerId="AD" clId="Web-{D25AFEC0-8AFD-F5CA-2682-CE1BB9E1A7B3}"/>
    <pc:docChg chg="addSld sldOrd">
      <pc:chgData name="Luís Miguel R. C. Nunes" userId="S::f1673@aeje.pt::b3f52d6c-0dfc-49f7-9be3-21ea08459270" providerId="AD" clId="Web-{D25AFEC0-8AFD-F5CA-2682-CE1BB9E1A7B3}" dt="2024-04-18T11:48:54.719" v="1"/>
      <pc:docMkLst>
        <pc:docMk/>
      </pc:docMkLst>
      <pc:sldChg chg="new ord">
        <pc:chgData name="Luís Miguel R. C. Nunes" userId="S::f1673@aeje.pt::b3f52d6c-0dfc-49f7-9be3-21ea08459270" providerId="AD" clId="Web-{D25AFEC0-8AFD-F5CA-2682-CE1BB9E1A7B3}" dt="2024-04-18T11:48:54.719" v="1"/>
        <pc:sldMkLst>
          <pc:docMk/>
          <pc:sldMk cId="3149060032" sldId="2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95A9D-914A-44BE-B365-F9950B721A5C}" type="datetimeFigureOut">
              <a:rPr lang="pt-PT" smtClean="0"/>
              <a:t>30/04/2024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8C1D1B-A65D-4274-B993-E75E05832AA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59589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8C1D1B-A65D-4274-B993-E75E05832AAF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07699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8C1D1B-A65D-4274-B993-E75E05832AAF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51637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8C1D1B-A65D-4274-B993-E75E05832AAF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292023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8C1D1B-A65D-4274-B993-E75E05832AAF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79082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8C1D1B-A65D-4274-B993-E75E05832AAF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92172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1D7E49-2EFA-0C97-A553-54D4E17DA8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631F9DE-5BD6-26E3-EAD2-EB76483E98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</p:spTree>
    <p:extLst>
      <p:ext uri="{BB962C8B-B14F-4D97-AF65-F5344CB8AC3E}">
        <p14:creationId xmlns:p14="http://schemas.microsoft.com/office/powerpoint/2010/main" val="2333357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CFA785-6268-871C-C2CC-0ED6C1AD8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FA47F8D2-7E81-4076-D10D-3AEB52AE77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D45C1E1-1632-C9E2-5856-6408B212EB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A006BD-084E-46F6-ABB9-5849430A5648}" type="datetimeFigureOut">
              <a:rPr lang="pt-PT" smtClean="0"/>
              <a:t>30/04/2024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C49B24E-E383-7187-23AB-F72FA8A5C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1FE7975-E4B3-98AF-B14F-CD36E468D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77AB16-3DB7-43C1-B195-CBA88AF5D58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77059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D748D6F-64AC-AED9-B61F-CB58142B38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2E754E3A-E918-E0A4-F38E-96598D6FDB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BDEF252F-7884-1786-031C-5C2C0BD3B0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A006BD-084E-46F6-ABB9-5849430A5648}" type="datetimeFigureOut">
              <a:rPr lang="pt-PT" smtClean="0"/>
              <a:t>30/04/2024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B3638E6-ABE1-B265-D552-12D70E7AA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5004C6D-E2EE-B211-73FF-2790DD633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77AB16-3DB7-43C1-B195-CBA88AF5D58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14778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EDF3E6-801A-7F11-49A0-E05062A33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480F2577-383E-198D-4A27-B2FC98B688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3898784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516A68-B809-5A95-64CA-E437B8B90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9385F1D0-39BA-35C5-09D3-2BF463546A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</p:spTree>
    <p:extLst>
      <p:ext uri="{BB962C8B-B14F-4D97-AF65-F5344CB8AC3E}">
        <p14:creationId xmlns:p14="http://schemas.microsoft.com/office/powerpoint/2010/main" val="487446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E085E4-FA1D-692E-5012-F61D952EE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D130A774-80DB-3DD4-4298-800E9C7C09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451971"/>
            <a:ext cx="5181600" cy="3724992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35C170AD-BF7E-E915-F152-6E0DA1F6B2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451971"/>
            <a:ext cx="5181600" cy="3724991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48A114F3-A091-3154-6565-F7175FEADE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A006BD-084E-46F6-ABB9-5849430A5648}" type="datetimeFigureOut">
              <a:rPr lang="pt-PT" smtClean="0"/>
              <a:t>30/04/2024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FD9735A4-B4F7-D5FF-EACA-BBC0B8C83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8B209D0B-7F0A-976E-874D-854D4746D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77AB16-3DB7-43C1-B195-CBA88AF5D58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06271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519898-BD14-627C-F5F0-8C4E82F08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952D9931-C004-795D-052D-0A1B90E43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64F15BC4-7DDF-9F56-2108-8E03370E36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B8CF24D8-15E9-69AD-09DA-9BF5CD15F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D7B10089-818E-0E3A-9EAC-A793A9F68B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410BD821-153E-BC2A-AF30-B4CD28789F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A006BD-084E-46F6-ABB9-5849430A5648}" type="datetimeFigureOut">
              <a:rPr lang="pt-PT" smtClean="0"/>
              <a:t>30/04/2024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493BA7A1-68E4-E5E9-18F8-08D99987D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1002E153-6DD0-79C4-5CDC-D2077597A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77AB16-3DB7-43C1-B195-CBA88AF5D58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42614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5C18C8-6F51-FB11-AEE7-3955EB567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348ECBBB-F194-5E60-1E6B-6D6B0D3560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A006BD-084E-46F6-ABB9-5849430A5648}" type="datetimeFigureOut">
              <a:rPr lang="pt-PT" smtClean="0"/>
              <a:t>30/04/2024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268060D9-6773-D2D9-DDF1-9FFD85DAD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6A0F4752-1E46-4A3A-88B0-3B40E45B5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77AB16-3DB7-43C1-B195-CBA88AF5D58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57822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50D01854-F967-0A05-D8C5-E31C86CD30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A006BD-084E-46F6-ABB9-5849430A5648}" type="datetimeFigureOut">
              <a:rPr lang="pt-PT" smtClean="0"/>
              <a:t>30/04/2024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BEC3BFEF-7A68-77AB-D4A2-742F8D3BC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1D2F5F0B-F604-1F6F-95F3-BB031CBFA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77AB16-3DB7-43C1-B195-CBA88AF5D58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30792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F11179-12AE-A526-D54F-AC6604CD1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26A13B6-B354-DD6C-6109-1957AE3CE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51B9386E-7CF2-A00F-DBCF-5516962674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032FBF75-98F3-0C52-74B6-BCD5321C3C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A006BD-084E-46F6-ABB9-5849430A5648}" type="datetimeFigureOut">
              <a:rPr lang="pt-PT" smtClean="0"/>
              <a:t>30/04/2024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45CE23BC-059F-32CC-ACC8-D9174C48F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D0CF0899-551F-7AB4-BD27-E36A49123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77AB16-3DB7-43C1-B195-CBA88AF5D58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87374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81432F-7F32-4BF4-1C13-9C8EB7641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36925839-8DBD-9085-C115-9F00DBE9FE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4063FDB6-1175-0FD7-78ED-7FF89D943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64F532E3-1610-B4CA-2E2B-3A44CAD4E8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A006BD-084E-46F6-ABB9-5849430A5648}" type="datetimeFigureOut">
              <a:rPr lang="pt-PT" smtClean="0"/>
              <a:t>30/04/2024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E41CCC90-775C-63E3-D5F1-ACCD21EC9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48E739D0-21A4-C8D7-729A-4F1974FAA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77AB16-3DB7-43C1-B195-CBA88AF5D58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86688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4000">
              <a:schemeClr val="bg1"/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ED345577-38C8-A59C-7832-803698B45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4702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A498D937-13F4-FAFA-D29C-9ABB3298ED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407522"/>
            <a:ext cx="10515600" cy="39794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grpSp>
        <p:nvGrpSpPr>
          <p:cNvPr id="7" name="Group 2">
            <a:extLst>
              <a:ext uri="{FF2B5EF4-FFF2-40B4-BE49-F238E27FC236}">
                <a16:creationId xmlns:a16="http://schemas.microsoft.com/office/drawing/2014/main" id="{601EE011-553D-3276-8504-E78597020566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016548" y="251485"/>
            <a:ext cx="1782763" cy="360363"/>
            <a:chOff x="112540129" y="103079550"/>
            <a:chExt cx="2495550" cy="590550"/>
          </a:xfrm>
        </p:grpSpPr>
        <p:pic>
          <p:nvPicPr>
            <p:cNvPr id="8" name="Picture 3">
              <a:extLst>
                <a:ext uri="{FF2B5EF4-FFF2-40B4-BE49-F238E27FC236}">
                  <a16:creationId xmlns:a16="http://schemas.microsoft.com/office/drawing/2014/main" id="{7AC86CCF-9888-A574-D0A7-CA0738B0DC1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49770"/>
            <a:stretch>
              <a:fillRect/>
            </a:stretch>
          </p:blipFill>
          <p:spPr bwMode="auto">
            <a:xfrm>
              <a:off x="113782189" y="103079550"/>
              <a:ext cx="1253490" cy="590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9" name="Picture 4">
              <a:extLst>
                <a:ext uri="{FF2B5EF4-FFF2-40B4-BE49-F238E27FC236}">
                  <a16:creationId xmlns:a16="http://schemas.microsoft.com/office/drawing/2014/main" id="{C5DE7FBF-6FC6-0439-5A71-873EF64BD48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540129" y="103079550"/>
              <a:ext cx="1242060" cy="590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  <p:grpSp>
        <p:nvGrpSpPr>
          <p:cNvPr id="10" name="Agrupar 9">
            <a:extLst>
              <a:ext uri="{FF2B5EF4-FFF2-40B4-BE49-F238E27FC236}">
                <a16:creationId xmlns:a16="http://schemas.microsoft.com/office/drawing/2014/main" id="{19E30DD6-1E49-5890-E0A8-A73DB462C2D8}"/>
              </a:ext>
            </a:extLst>
          </p:cNvPr>
          <p:cNvGrpSpPr/>
          <p:nvPr userDrawn="1"/>
        </p:nvGrpSpPr>
        <p:grpSpPr>
          <a:xfrm>
            <a:off x="381792" y="228866"/>
            <a:ext cx="4357214" cy="511114"/>
            <a:chOff x="5990336" y="199332"/>
            <a:chExt cx="4357214" cy="511114"/>
          </a:xfrm>
        </p:grpSpPr>
        <p:sp>
          <p:nvSpPr>
            <p:cNvPr id="11" name="Text Box 6">
              <a:extLst>
                <a:ext uri="{FF2B5EF4-FFF2-40B4-BE49-F238E27FC236}">
                  <a16:creationId xmlns:a16="http://schemas.microsoft.com/office/drawing/2014/main" id="{59FD5795-DCF0-2F2E-EBB8-B563488F5145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6548564" y="199332"/>
              <a:ext cx="3798986" cy="5111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16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 Black" panose="020B0A04020102020204" pitchFamily="34" charset="0"/>
                </a:rPr>
                <a:t>BIBLIOTECAS ESCOLARES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 Nova Light" panose="020B0304020202020204" pitchFamily="34" charset="0"/>
                </a:rPr>
                <a:t>AGRUPAMENTO DE ESCOLAS JOSÉ ESTÊVÃO</a:t>
              </a:r>
              <a:endParaRPr kumimoji="0" lang="pt-PT" altLang="pt-PT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12" name="Picture 7">
              <a:extLst>
                <a:ext uri="{FF2B5EF4-FFF2-40B4-BE49-F238E27FC236}">
                  <a16:creationId xmlns:a16="http://schemas.microsoft.com/office/drawing/2014/main" id="{309E8882-1BA7-015D-F7C7-BE19DEEA221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90336" y="199332"/>
              <a:ext cx="451459" cy="504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  <p:pic>
        <p:nvPicPr>
          <p:cNvPr id="5" name="Imagem 4" descr="Uma imagem com texto, Tipo de letra, Gráficos, logótipo&#10;&#10;Descrição gerada automaticamente">
            <a:extLst>
              <a:ext uri="{FF2B5EF4-FFF2-40B4-BE49-F238E27FC236}">
                <a16:creationId xmlns:a16="http://schemas.microsoft.com/office/drawing/2014/main" id="{A2A04338-067B-A88B-CE63-606DBB2445B3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74571" y="225607"/>
            <a:ext cx="1523751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126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663BA6FC-11F1-93C8-FB70-8B7A6337FB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4336" y="2834808"/>
            <a:ext cx="9144000" cy="3071318"/>
          </a:xfrm>
        </p:spPr>
        <p:txBody>
          <a:bodyPr>
            <a:noAutofit/>
          </a:bodyPr>
          <a:lstStyle/>
          <a:p>
            <a:pPr algn="l"/>
            <a:r>
              <a:rPr lang="pt-PT" sz="8000" b="1">
                <a:solidFill>
                  <a:srgbClr val="D60000"/>
                </a:solidFill>
                <a:latin typeface="Special Elite" panose="02000506000000020004" pitchFamily="2" charset="0"/>
              </a:rPr>
              <a:t>Escape </a:t>
            </a:r>
            <a:r>
              <a:rPr lang="pt-PT" sz="8000" b="1" err="1">
                <a:solidFill>
                  <a:srgbClr val="D60000"/>
                </a:solidFill>
                <a:latin typeface="Special Elite" panose="02000506000000020004" pitchFamily="2" charset="0"/>
              </a:rPr>
              <a:t>Room</a:t>
            </a:r>
            <a:br>
              <a:rPr lang="pt-PT" sz="8000" b="1">
                <a:solidFill>
                  <a:srgbClr val="D60000"/>
                </a:solidFill>
                <a:latin typeface="Special Elite" panose="02000506000000020004" pitchFamily="2" charset="0"/>
              </a:rPr>
            </a:br>
            <a:r>
              <a:rPr lang="pt-PT" sz="8000" b="1">
                <a:solidFill>
                  <a:srgbClr val="D60000"/>
                </a:solidFill>
                <a:latin typeface="Special Elite" panose="02000506000000020004" pitchFamily="2" charset="0"/>
              </a:rPr>
              <a:t>Liberdade, Já!</a:t>
            </a:r>
            <a:br>
              <a:rPr lang="pt-PT" sz="8000" b="1">
                <a:solidFill>
                  <a:srgbClr val="D60000"/>
                </a:solidFill>
                <a:latin typeface="Special Elite" panose="02000506000000020004" pitchFamily="2" charset="0"/>
              </a:rPr>
            </a:br>
            <a:r>
              <a:rPr lang="pt-PT" sz="5400" b="1">
                <a:solidFill>
                  <a:srgbClr val="D60000"/>
                </a:solidFill>
                <a:latin typeface="Special Elite" panose="02000506000000020004" pitchFamily="2" charset="0"/>
              </a:rPr>
              <a:t>50 anos do 25 de Abril</a:t>
            </a:r>
            <a:endParaRPr lang="pt-PT" sz="8000" b="1">
              <a:solidFill>
                <a:srgbClr val="D60000"/>
              </a:solidFill>
              <a:latin typeface="Special Elite" panose="02000506000000020004" pitchFamily="2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CF48185-40AA-0B8A-31B5-6A36E455540A}"/>
              </a:ext>
            </a:extLst>
          </p:cNvPr>
          <p:cNvSpPr txBox="1"/>
          <p:nvPr/>
        </p:nvSpPr>
        <p:spPr>
          <a:xfrm>
            <a:off x="1014335" y="1988192"/>
            <a:ext cx="40973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800" b="1">
                <a:solidFill>
                  <a:schemeClr val="tx1">
                    <a:lumMod val="85000"/>
                    <a:lumOff val="15000"/>
                  </a:schemeClr>
                </a:solidFill>
                <a:latin typeface="Special Elite" panose="02000506000000020004" pitchFamily="2" charset="0"/>
              </a:rPr>
              <a:t>Bem-vindos!</a:t>
            </a:r>
          </a:p>
        </p:txBody>
      </p:sp>
    </p:spTree>
    <p:extLst>
      <p:ext uri="{BB962C8B-B14F-4D97-AF65-F5344CB8AC3E}">
        <p14:creationId xmlns:p14="http://schemas.microsoft.com/office/powerpoint/2010/main" val="3614956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663BA6FC-11F1-93C8-FB70-8B7A6337FB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9344" y="1041401"/>
            <a:ext cx="9144000" cy="937302"/>
          </a:xfrm>
        </p:spPr>
        <p:txBody>
          <a:bodyPr anchor="t">
            <a:noAutofit/>
          </a:bodyPr>
          <a:lstStyle/>
          <a:p>
            <a:pPr algn="l"/>
            <a:r>
              <a:rPr lang="pt-PT" sz="3600" b="1">
                <a:solidFill>
                  <a:srgbClr val="D60000"/>
                </a:solidFill>
                <a:latin typeface="Special Elite" panose="02000506000000020004" pitchFamily="2" charset="0"/>
              </a:rPr>
              <a:t>Liberdade, Já!</a:t>
            </a:r>
            <a:br>
              <a:rPr lang="pt-PT" sz="3600" b="1">
                <a:solidFill>
                  <a:srgbClr val="D60000"/>
                </a:solidFill>
                <a:latin typeface="Special Elite" panose="02000506000000020004" pitchFamily="2" charset="0"/>
              </a:rPr>
            </a:br>
            <a:r>
              <a:rPr lang="pt-PT" sz="1800" b="1">
                <a:solidFill>
                  <a:srgbClr val="D60000"/>
                </a:solidFill>
                <a:latin typeface="Special Elite" panose="02000506000000020004" pitchFamily="2" charset="0"/>
              </a:rPr>
              <a:t>50 anos do 25 de Abril</a:t>
            </a:r>
            <a:endParaRPr lang="pt-PT" sz="3600" b="1">
              <a:solidFill>
                <a:srgbClr val="D60000"/>
              </a:solidFill>
              <a:latin typeface="Special Elite" panose="02000506000000020004" pitchFamily="2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CF48185-40AA-0B8A-31B5-6A36E455540A}"/>
              </a:ext>
            </a:extLst>
          </p:cNvPr>
          <p:cNvSpPr txBox="1"/>
          <p:nvPr/>
        </p:nvSpPr>
        <p:spPr>
          <a:xfrm>
            <a:off x="999344" y="2116485"/>
            <a:ext cx="1040817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pt-PT" sz="2800">
                <a:solidFill>
                  <a:schemeClr val="tx1">
                    <a:lumMod val="85000"/>
                    <a:lumOff val="15000"/>
                  </a:schemeClr>
                </a:solidFill>
                <a:latin typeface="Special Elite" panose="02000506000000020004" pitchFamily="2" charset="0"/>
              </a:rPr>
              <a:t>- A atividade decorre no espaço da biblioteca;</a:t>
            </a:r>
          </a:p>
          <a:p>
            <a:pPr>
              <a:spcAft>
                <a:spcPts val="1200"/>
              </a:spcAft>
            </a:pPr>
            <a:r>
              <a:rPr lang="pt-PT" sz="2800">
                <a:solidFill>
                  <a:schemeClr val="tx1">
                    <a:lumMod val="85000"/>
                    <a:lumOff val="15000"/>
                  </a:schemeClr>
                </a:solidFill>
                <a:latin typeface="Special Elite" panose="02000506000000020004" pitchFamily="2" charset="0"/>
              </a:rPr>
              <a:t>- A exposição de jornais não faz parte da atividade;</a:t>
            </a:r>
          </a:p>
          <a:p>
            <a:pPr>
              <a:spcAft>
                <a:spcPts val="1200"/>
              </a:spcAft>
            </a:pPr>
            <a:r>
              <a:rPr lang="pt-PT" sz="2800">
                <a:solidFill>
                  <a:schemeClr val="tx1">
                    <a:lumMod val="85000"/>
                    <a:lumOff val="15000"/>
                  </a:schemeClr>
                </a:solidFill>
                <a:latin typeface="Special Elite" panose="02000506000000020004" pitchFamily="2" charset="0"/>
              </a:rPr>
              <a:t>- Respeitem os livros e os outros utilizadores; </a:t>
            </a:r>
          </a:p>
          <a:p>
            <a:pPr>
              <a:spcAft>
                <a:spcPts val="1200"/>
              </a:spcAft>
            </a:pPr>
            <a:r>
              <a:rPr lang="pt-PT" sz="2800">
                <a:solidFill>
                  <a:schemeClr val="tx1">
                    <a:lumMod val="85000"/>
                    <a:lumOff val="15000"/>
                  </a:schemeClr>
                </a:solidFill>
                <a:latin typeface="Special Elite" panose="02000506000000020004" pitchFamily="2" charset="0"/>
              </a:rPr>
              <a:t>- Devem </a:t>
            </a:r>
            <a:r>
              <a:rPr lang="pt-PT" sz="2800" b="1" u="sng">
                <a:solidFill>
                  <a:schemeClr val="tx1">
                    <a:lumMod val="85000"/>
                    <a:lumOff val="15000"/>
                  </a:schemeClr>
                </a:solidFill>
                <a:latin typeface="Special Elite" panose="02000506000000020004" pitchFamily="2" charset="0"/>
              </a:rPr>
              <a:t>ler bem</a:t>
            </a:r>
            <a:r>
              <a:rPr lang="pt-PT" sz="2800" b="1">
                <a:solidFill>
                  <a:schemeClr val="tx1">
                    <a:lumMod val="85000"/>
                    <a:lumOff val="15000"/>
                  </a:schemeClr>
                </a:solidFill>
                <a:latin typeface="Special Elite" panose="02000506000000020004" pitchFamily="2" charset="0"/>
              </a:rPr>
              <a:t> </a:t>
            </a:r>
            <a:r>
              <a:rPr lang="pt-PT" sz="2800">
                <a:solidFill>
                  <a:schemeClr val="tx1">
                    <a:lumMod val="85000"/>
                    <a:lumOff val="15000"/>
                  </a:schemeClr>
                </a:solidFill>
                <a:latin typeface="Special Elite" panose="02000506000000020004" pitchFamily="2" charset="0"/>
              </a:rPr>
              <a:t>as instruções;</a:t>
            </a:r>
          </a:p>
          <a:p>
            <a:pPr>
              <a:spcAft>
                <a:spcPts val="1200"/>
              </a:spcAft>
            </a:pPr>
            <a:r>
              <a:rPr lang="pt-PT" sz="2800">
                <a:solidFill>
                  <a:schemeClr val="tx1">
                    <a:lumMod val="85000"/>
                    <a:lumOff val="15000"/>
                  </a:schemeClr>
                </a:solidFill>
                <a:latin typeface="Special Elite" panose="02000506000000020004" pitchFamily="2" charset="0"/>
              </a:rPr>
              <a:t>- Sejam </a:t>
            </a:r>
            <a:r>
              <a:rPr lang="pt-PT" sz="2800" b="1" u="sng">
                <a:solidFill>
                  <a:schemeClr val="tx1">
                    <a:lumMod val="85000"/>
                    <a:lumOff val="15000"/>
                  </a:schemeClr>
                </a:solidFill>
                <a:latin typeface="Special Elite" panose="02000506000000020004" pitchFamily="2" charset="0"/>
              </a:rPr>
              <a:t>secretos</a:t>
            </a:r>
            <a:r>
              <a:rPr lang="pt-PT" sz="2800">
                <a:solidFill>
                  <a:schemeClr val="tx1">
                    <a:lumMod val="85000"/>
                    <a:lumOff val="15000"/>
                  </a:schemeClr>
                </a:solidFill>
                <a:latin typeface="Special Elite" panose="02000506000000020004" pitchFamily="2" charset="0"/>
              </a:rPr>
              <a:t>, não revelem as pistas;</a:t>
            </a:r>
          </a:p>
          <a:p>
            <a:pPr>
              <a:spcAft>
                <a:spcPts val="1200"/>
              </a:spcAft>
            </a:pPr>
            <a:r>
              <a:rPr lang="pt-PT" sz="2800">
                <a:solidFill>
                  <a:schemeClr val="tx1">
                    <a:lumMod val="85000"/>
                    <a:lumOff val="15000"/>
                  </a:schemeClr>
                </a:solidFill>
                <a:latin typeface="Special Elite" panose="02000506000000020004" pitchFamily="2" charset="0"/>
              </a:rPr>
              <a:t>- Trabalhem em </a:t>
            </a:r>
            <a:r>
              <a:rPr lang="pt-PT" sz="2800" b="1" u="sng">
                <a:solidFill>
                  <a:schemeClr val="tx1">
                    <a:lumMod val="85000"/>
                    <a:lumOff val="15000"/>
                  </a:schemeClr>
                </a:solidFill>
                <a:latin typeface="Special Elite" panose="02000506000000020004" pitchFamily="2" charset="0"/>
              </a:rPr>
              <a:t>equipa</a:t>
            </a:r>
            <a:r>
              <a:rPr lang="pt-PT" sz="2800">
                <a:solidFill>
                  <a:schemeClr val="tx1">
                    <a:lumMod val="85000"/>
                    <a:lumOff val="15000"/>
                  </a:schemeClr>
                </a:solidFill>
                <a:latin typeface="Special Elite" panose="02000506000000020004" pitchFamily="2" charset="0"/>
              </a:rPr>
              <a:t>;</a:t>
            </a:r>
          </a:p>
          <a:p>
            <a:pPr>
              <a:spcAft>
                <a:spcPts val="1200"/>
              </a:spcAft>
            </a:pPr>
            <a:r>
              <a:rPr lang="pt-PT" sz="2800">
                <a:solidFill>
                  <a:schemeClr val="tx1">
                    <a:lumMod val="85000"/>
                    <a:lumOff val="15000"/>
                  </a:schemeClr>
                </a:solidFill>
                <a:latin typeface="Special Elite" panose="02000506000000020004" pitchFamily="2" charset="0"/>
              </a:rPr>
              <a:t>- Não podem utilizar telemóveis (não existiam).</a:t>
            </a:r>
          </a:p>
        </p:txBody>
      </p:sp>
    </p:spTree>
    <p:extLst>
      <p:ext uri="{BB962C8B-B14F-4D97-AF65-F5344CB8AC3E}">
        <p14:creationId xmlns:p14="http://schemas.microsoft.com/office/powerpoint/2010/main" val="31112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663BA6FC-11F1-93C8-FB70-8B7A6337FB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9344" y="1041401"/>
            <a:ext cx="9144000" cy="937302"/>
          </a:xfrm>
        </p:spPr>
        <p:txBody>
          <a:bodyPr anchor="t">
            <a:noAutofit/>
          </a:bodyPr>
          <a:lstStyle/>
          <a:p>
            <a:pPr algn="l"/>
            <a:r>
              <a:rPr lang="pt-PT" sz="5400" b="1">
                <a:solidFill>
                  <a:srgbClr val="D60000"/>
                </a:solidFill>
                <a:latin typeface="Special Elite" panose="02000506000000020004" pitchFamily="2" charset="0"/>
              </a:rPr>
              <a:t>Liberdade, Já!</a:t>
            </a:r>
            <a:br>
              <a:rPr lang="pt-PT" sz="5400" b="1">
                <a:solidFill>
                  <a:srgbClr val="D60000"/>
                </a:solidFill>
                <a:latin typeface="Special Elite" panose="02000506000000020004" pitchFamily="2" charset="0"/>
              </a:rPr>
            </a:br>
            <a:r>
              <a:rPr lang="pt-PT" sz="3200" b="1">
                <a:solidFill>
                  <a:srgbClr val="D60000"/>
                </a:solidFill>
                <a:latin typeface="Special Elite" panose="02000506000000020004" pitchFamily="2" charset="0"/>
              </a:rPr>
              <a:t>50 anos do 25 de Abril</a:t>
            </a:r>
            <a:endParaRPr lang="pt-PT" sz="5400" b="1">
              <a:solidFill>
                <a:srgbClr val="D60000"/>
              </a:solidFill>
              <a:latin typeface="Special Elite" panose="02000506000000020004" pitchFamily="2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CF48185-40AA-0B8A-31B5-6A36E455540A}"/>
              </a:ext>
            </a:extLst>
          </p:cNvPr>
          <p:cNvSpPr txBox="1"/>
          <p:nvPr/>
        </p:nvSpPr>
        <p:spPr>
          <a:xfrm>
            <a:off x="999344" y="2461256"/>
            <a:ext cx="104081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>
                <a:solidFill>
                  <a:schemeClr val="tx1">
                    <a:lumMod val="85000"/>
                    <a:lumOff val="15000"/>
                  </a:schemeClr>
                </a:solidFill>
                <a:latin typeface="Special Elite" panose="02000506000000020004" pitchFamily="2" charset="0"/>
              </a:rPr>
              <a:t>Acesso ao jogo: </a:t>
            </a:r>
            <a:br>
              <a:rPr lang="pt-PT" sz="3200">
                <a:solidFill>
                  <a:schemeClr val="tx1">
                    <a:lumMod val="85000"/>
                    <a:lumOff val="15000"/>
                  </a:schemeClr>
                </a:solidFill>
                <a:latin typeface="Special Elite" panose="02000506000000020004" pitchFamily="2" charset="0"/>
              </a:rPr>
            </a:br>
            <a:r>
              <a:rPr lang="pt-PT" sz="3200">
                <a:solidFill>
                  <a:schemeClr val="tx1">
                    <a:lumMod val="85000"/>
                    <a:lumOff val="15000"/>
                  </a:schemeClr>
                </a:solidFill>
                <a:latin typeface="Special Elite" panose="02000506000000020004" pitchFamily="2" charset="0"/>
              </a:rPr>
              <a:t>www.aeje.pt &gt; Bibliotecas Escolares do AEJE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029770B-7152-8D41-85A5-B4A0C8823AC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9344" y="3664298"/>
            <a:ext cx="4983957" cy="2099469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</p:pic>
      <p:sp>
        <p:nvSpPr>
          <p:cNvPr id="6" name="Seta: Para a Direita 5">
            <a:extLst>
              <a:ext uri="{FF2B5EF4-FFF2-40B4-BE49-F238E27FC236}">
                <a16:creationId xmlns:a16="http://schemas.microsoft.com/office/drawing/2014/main" id="{D0DCFFEE-5E97-7C36-17A8-48B2E5939E70}"/>
              </a:ext>
            </a:extLst>
          </p:cNvPr>
          <p:cNvSpPr/>
          <p:nvPr/>
        </p:nvSpPr>
        <p:spPr>
          <a:xfrm>
            <a:off x="999344" y="5546361"/>
            <a:ext cx="479685" cy="217406"/>
          </a:xfrm>
          <a:prstGeom prst="rightArrow">
            <a:avLst/>
          </a:prstGeom>
          <a:solidFill>
            <a:srgbClr val="C8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5C70EA82-9790-9132-F369-452082694072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3271" y="3664298"/>
            <a:ext cx="3968046" cy="2223199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283989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663BA6FC-11F1-93C8-FB70-8B7A6337FB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87253"/>
            <a:ext cx="9144000" cy="2387600"/>
          </a:xfrm>
        </p:spPr>
        <p:txBody>
          <a:bodyPr>
            <a:normAutofit fontScale="90000"/>
          </a:bodyPr>
          <a:lstStyle/>
          <a:p>
            <a:pPr algn="l"/>
            <a:r>
              <a:rPr lang="pt-PT" sz="7200" b="1">
                <a:solidFill>
                  <a:srgbClr val="D60000"/>
                </a:solidFill>
                <a:latin typeface="Special Elite" panose="02000506000000020004" pitchFamily="2" charset="0"/>
              </a:rPr>
              <a:t>Escape </a:t>
            </a:r>
            <a:r>
              <a:rPr lang="pt-PT" sz="7200" b="1" err="1">
                <a:solidFill>
                  <a:srgbClr val="D60000"/>
                </a:solidFill>
                <a:latin typeface="Special Elite" panose="02000506000000020004" pitchFamily="2" charset="0"/>
              </a:rPr>
              <a:t>Room</a:t>
            </a:r>
            <a:br>
              <a:rPr lang="pt-PT" sz="7200" b="1">
                <a:solidFill>
                  <a:srgbClr val="D60000"/>
                </a:solidFill>
                <a:latin typeface="Special Elite" panose="02000506000000020004" pitchFamily="2" charset="0"/>
              </a:rPr>
            </a:br>
            <a:r>
              <a:rPr lang="pt-PT" sz="7200" b="1">
                <a:solidFill>
                  <a:srgbClr val="D60000"/>
                </a:solidFill>
                <a:latin typeface="Special Elite" panose="02000506000000020004" pitchFamily="2" charset="0"/>
              </a:rPr>
              <a:t>Liberdade, Já!</a:t>
            </a:r>
            <a:br>
              <a:rPr lang="pt-PT" sz="7200" b="1">
                <a:solidFill>
                  <a:srgbClr val="D60000"/>
                </a:solidFill>
                <a:latin typeface="Special Elite" panose="02000506000000020004" pitchFamily="2" charset="0"/>
              </a:rPr>
            </a:br>
            <a:r>
              <a:rPr lang="pt-PT" sz="4400" b="1">
                <a:solidFill>
                  <a:srgbClr val="D60000"/>
                </a:solidFill>
                <a:latin typeface="Special Elite" panose="02000506000000020004" pitchFamily="2" charset="0"/>
              </a:rPr>
              <a:t>50 anos do 25 de Abril</a:t>
            </a:r>
            <a:endParaRPr lang="pt-PT" sz="7200" b="1">
              <a:solidFill>
                <a:srgbClr val="D60000"/>
              </a:solidFill>
              <a:latin typeface="Special Elite" panose="02000506000000020004" pitchFamily="2" charset="0"/>
            </a:endParaRPr>
          </a:p>
        </p:txBody>
      </p:sp>
      <p:cxnSp>
        <p:nvCxnSpPr>
          <p:cNvPr id="9" name="Conexão reta 8">
            <a:extLst>
              <a:ext uri="{FF2B5EF4-FFF2-40B4-BE49-F238E27FC236}">
                <a16:creationId xmlns:a16="http://schemas.microsoft.com/office/drawing/2014/main" id="{07A492C7-AE8C-7295-90EF-2B007D4C1D57}"/>
              </a:ext>
            </a:extLst>
          </p:cNvPr>
          <p:cNvCxnSpPr>
            <a:cxnSpLocks/>
          </p:cNvCxnSpPr>
          <p:nvPr/>
        </p:nvCxnSpPr>
        <p:spPr>
          <a:xfrm>
            <a:off x="9694709" y="4798136"/>
            <a:ext cx="0" cy="98528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CaixaDeTexto 9">
            <a:extLst>
              <a:ext uri="{FF2B5EF4-FFF2-40B4-BE49-F238E27FC236}">
                <a16:creationId xmlns:a16="http://schemas.microsoft.com/office/drawing/2014/main" id="{0688E2C9-1AB9-75E7-2A69-2914AC0A7156}"/>
              </a:ext>
            </a:extLst>
          </p:cNvPr>
          <p:cNvSpPr txBox="1"/>
          <p:nvPr/>
        </p:nvSpPr>
        <p:spPr>
          <a:xfrm>
            <a:off x="9035714" y="4151804"/>
            <a:ext cx="1317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600">
                <a:solidFill>
                  <a:srgbClr val="FF0000"/>
                </a:solidFill>
                <a:latin typeface="Source Sans Pro SemiBold" panose="020F0502020204030204" pitchFamily="34" charset="0"/>
              </a:rPr>
              <a:t>30</a:t>
            </a:r>
            <a:r>
              <a:rPr lang="pt-PT" sz="2400">
                <a:solidFill>
                  <a:srgbClr val="FF0000"/>
                </a:solidFill>
                <a:latin typeface="Source Sans Pro SemiBold" panose="020F0502020204030204" pitchFamily="34" charset="0"/>
              </a:rPr>
              <a:t> min.</a:t>
            </a:r>
          </a:p>
        </p:txBody>
      </p:sp>
      <p:grpSp>
        <p:nvGrpSpPr>
          <p:cNvPr id="47" name="Agrupar 46">
            <a:extLst>
              <a:ext uri="{FF2B5EF4-FFF2-40B4-BE49-F238E27FC236}">
                <a16:creationId xmlns:a16="http://schemas.microsoft.com/office/drawing/2014/main" id="{C672D45F-848D-9193-F9AC-303F97A05124}"/>
              </a:ext>
            </a:extLst>
          </p:cNvPr>
          <p:cNvGrpSpPr/>
          <p:nvPr/>
        </p:nvGrpSpPr>
        <p:grpSpPr>
          <a:xfrm>
            <a:off x="1944291" y="4106863"/>
            <a:ext cx="1080745" cy="1676559"/>
            <a:chOff x="616476" y="3529350"/>
            <a:chExt cx="1080745" cy="1676559"/>
          </a:xfrm>
        </p:grpSpPr>
        <p:cxnSp>
          <p:nvCxnSpPr>
            <p:cNvPr id="13" name="Conexão reta 12">
              <a:extLst>
                <a:ext uri="{FF2B5EF4-FFF2-40B4-BE49-F238E27FC236}">
                  <a16:creationId xmlns:a16="http://schemas.microsoft.com/office/drawing/2014/main" id="{9884D29F-31CC-080E-14B4-114825C8796C}"/>
                </a:ext>
              </a:extLst>
            </p:cNvPr>
            <p:cNvCxnSpPr>
              <a:cxnSpLocks/>
            </p:cNvCxnSpPr>
            <p:nvPr/>
          </p:nvCxnSpPr>
          <p:spPr>
            <a:xfrm>
              <a:off x="1156849" y="4220623"/>
              <a:ext cx="0" cy="98528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4" name="CaixaDeTexto 13">
              <a:extLst>
                <a:ext uri="{FF2B5EF4-FFF2-40B4-BE49-F238E27FC236}">
                  <a16:creationId xmlns:a16="http://schemas.microsoft.com/office/drawing/2014/main" id="{09DD15CA-D12C-0E9B-46E4-18B0E83E6FC8}"/>
                </a:ext>
              </a:extLst>
            </p:cNvPr>
            <p:cNvSpPr txBox="1"/>
            <p:nvPr/>
          </p:nvSpPr>
          <p:spPr>
            <a:xfrm>
              <a:off x="616476" y="3529350"/>
              <a:ext cx="108074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3600">
                  <a:solidFill>
                    <a:srgbClr val="FF0000"/>
                  </a:solidFill>
                  <a:latin typeface="Source Sans Pro SemiBold" panose="020F0502020204030204" pitchFamily="34" charset="0"/>
                </a:rPr>
                <a:t>0</a:t>
              </a:r>
              <a:r>
                <a:rPr lang="pt-PT" sz="2400">
                  <a:solidFill>
                    <a:srgbClr val="FF0000"/>
                  </a:solidFill>
                  <a:latin typeface="Source Sans Pro SemiBold" panose="020F0502020204030204" pitchFamily="34" charset="0"/>
                </a:rPr>
                <a:t> min.</a:t>
              </a:r>
            </a:p>
          </p:txBody>
        </p:sp>
      </p:grpSp>
      <p:cxnSp>
        <p:nvCxnSpPr>
          <p:cNvPr id="15" name="Conexão reta 14">
            <a:extLst>
              <a:ext uri="{FF2B5EF4-FFF2-40B4-BE49-F238E27FC236}">
                <a16:creationId xmlns:a16="http://schemas.microsoft.com/office/drawing/2014/main" id="{35775F6D-B772-1370-53E3-111497D5F024}"/>
              </a:ext>
            </a:extLst>
          </p:cNvPr>
          <p:cNvCxnSpPr>
            <a:cxnSpLocks/>
          </p:cNvCxnSpPr>
          <p:nvPr/>
        </p:nvCxnSpPr>
        <p:spPr>
          <a:xfrm>
            <a:off x="5915603" y="4798136"/>
            <a:ext cx="0" cy="98528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3F6D3E85-7864-7D71-4D84-1640E1A396FF}"/>
              </a:ext>
            </a:extLst>
          </p:cNvPr>
          <p:cNvSpPr txBox="1"/>
          <p:nvPr/>
        </p:nvSpPr>
        <p:spPr>
          <a:xfrm>
            <a:off x="5352864" y="4151805"/>
            <a:ext cx="1317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600">
                <a:solidFill>
                  <a:srgbClr val="FF0000"/>
                </a:solidFill>
                <a:latin typeface="Source Sans Pro SemiBold" panose="020F0502020204030204" pitchFamily="34" charset="0"/>
              </a:rPr>
              <a:t>15</a:t>
            </a:r>
            <a:r>
              <a:rPr lang="pt-PT" sz="2400">
                <a:solidFill>
                  <a:srgbClr val="FF0000"/>
                </a:solidFill>
                <a:latin typeface="Source Sans Pro SemiBold" panose="020F0502020204030204" pitchFamily="34" charset="0"/>
              </a:rPr>
              <a:t> min.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5A14292B-B624-65FC-2059-A30E72E89B11}"/>
              </a:ext>
            </a:extLst>
          </p:cNvPr>
          <p:cNvSpPr/>
          <p:nvPr/>
        </p:nvSpPr>
        <p:spPr>
          <a:xfrm>
            <a:off x="2525749" y="5170418"/>
            <a:ext cx="164890" cy="58893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39297C39-B261-0A9E-2EF1-76D1FD568561}"/>
              </a:ext>
            </a:extLst>
          </p:cNvPr>
          <p:cNvSpPr/>
          <p:nvPr/>
        </p:nvSpPr>
        <p:spPr>
          <a:xfrm>
            <a:off x="9501361" y="5170418"/>
            <a:ext cx="164890" cy="58893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0D5313FE-3B43-C8F8-3456-73CF633A8DAD}"/>
              </a:ext>
            </a:extLst>
          </p:cNvPr>
          <p:cNvSpPr/>
          <p:nvPr/>
        </p:nvSpPr>
        <p:spPr>
          <a:xfrm>
            <a:off x="2766287" y="5170418"/>
            <a:ext cx="164890" cy="58893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3CCC3041-383E-A4E2-3B1B-719B077024FA}"/>
              </a:ext>
            </a:extLst>
          </p:cNvPr>
          <p:cNvSpPr/>
          <p:nvPr/>
        </p:nvSpPr>
        <p:spPr>
          <a:xfrm>
            <a:off x="3006825" y="5170418"/>
            <a:ext cx="164890" cy="58893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88A9AC88-934D-4E53-FD26-F3E3EF700496}"/>
              </a:ext>
            </a:extLst>
          </p:cNvPr>
          <p:cNvSpPr/>
          <p:nvPr/>
        </p:nvSpPr>
        <p:spPr>
          <a:xfrm>
            <a:off x="3247363" y="5170418"/>
            <a:ext cx="164890" cy="58893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578FF42C-2C8C-5469-2BD1-24930627450D}"/>
              </a:ext>
            </a:extLst>
          </p:cNvPr>
          <p:cNvSpPr/>
          <p:nvPr/>
        </p:nvSpPr>
        <p:spPr>
          <a:xfrm>
            <a:off x="3487901" y="5185408"/>
            <a:ext cx="164890" cy="58893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id="{640846A0-657D-3294-2E07-079786A0F5C9}"/>
              </a:ext>
            </a:extLst>
          </p:cNvPr>
          <p:cNvSpPr/>
          <p:nvPr/>
        </p:nvSpPr>
        <p:spPr>
          <a:xfrm>
            <a:off x="3728439" y="5170418"/>
            <a:ext cx="164890" cy="588939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566BEEB7-77F3-4024-26C4-62763616DA21}"/>
              </a:ext>
            </a:extLst>
          </p:cNvPr>
          <p:cNvSpPr/>
          <p:nvPr/>
        </p:nvSpPr>
        <p:spPr>
          <a:xfrm>
            <a:off x="3968977" y="5170418"/>
            <a:ext cx="164890" cy="588939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FDCE7BBE-2F18-1148-EE2A-7DFD424FCE9B}"/>
              </a:ext>
            </a:extLst>
          </p:cNvPr>
          <p:cNvSpPr/>
          <p:nvPr/>
        </p:nvSpPr>
        <p:spPr>
          <a:xfrm>
            <a:off x="4209515" y="5170418"/>
            <a:ext cx="164890" cy="588939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id="{8DBDB1C4-2760-50BE-A86D-A28377369DDB}"/>
              </a:ext>
            </a:extLst>
          </p:cNvPr>
          <p:cNvSpPr/>
          <p:nvPr/>
        </p:nvSpPr>
        <p:spPr>
          <a:xfrm>
            <a:off x="4450053" y="5170418"/>
            <a:ext cx="164890" cy="588939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id="{67BE62BB-1080-3205-6D75-79678EA2F6BC}"/>
              </a:ext>
            </a:extLst>
          </p:cNvPr>
          <p:cNvSpPr/>
          <p:nvPr/>
        </p:nvSpPr>
        <p:spPr>
          <a:xfrm>
            <a:off x="4690591" y="5170418"/>
            <a:ext cx="164890" cy="588939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8" name="Retângulo 27">
            <a:extLst>
              <a:ext uri="{FF2B5EF4-FFF2-40B4-BE49-F238E27FC236}">
                <a16:creationId xmlns:a16="http://schemas.microsoft.com/office/drawing/2014/main" id="{CB30FE81-32F1-8EBE-02E0-04F79FAF0A5E}"/>
              </a:ext>
            </a:extLst>
          </p:cNvPr>
          <p:cNvSpPr/>
          <p:nvPr/>
        </p:nvSpPr>
        <p:spPr>
          <a:xfrm>
            <a:off x="4931129" y="5170418"/>
            <a:ext cx="164890" cy="588939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0A8AB42E-09F7-2F7C-2165-2D8AFB9F4A5F}"/>
              </a:ext>
            </a:extLst>
          </p:cNvPr>
          <p:cNvSpPr/>
          <p:nvPr/>
        </p:nvSpPr>
        <p:spPr>
          <a:xfrm>
            <a:off x="5171667" y="5170418"/>
            <a:ext cx="164890" cy="588939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53D5E143-8046-8D52-86AE-0AD77C518F3F}"/>
              </a:ext>
            </a:extLst>
          </p:cNvPr>
          <p:cNvSpPr/>
          <p:nvPr/>
        </p:nvSpPr>
        <p:spPr>
          <a:xfrm>
            <a:off x="5412205" y="5170418"/>
            <a:ext cx="164890" cy="588939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id="{BAB773C8-52E1-3996-8AD8-441C7BC2540E}"/>
              </a:ext>
            </a:extLst>
          </p:cNvPr>
          <p:cNvSpPr/>
          <p:nvPr/>
        </p:nvSpPr>
        <p:spPr>
          <a:xfrm>
            <a:off x="5652743" y="5170418"/>
            <a:ext cx="164890" cy="588939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D1953791-690C-9D8D-8D89-90C60860F9B8}"/>
              </a:ext>
            </a:extLst>
          </p:cNvPr>
          <p:cNvSpPr/>
          <p:nvPr/>
        </p:nvSpPr>
        <p:spPr>
          <a:xfrm>
            <a:off x="5893281" y="5170418"/>
            <a:ext cx="164890" cy="588939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3" name="Retângulo 32">
            <a:extLst>
              <a:ext uri="{FF2B5EF4-FFF2-40B4-BE49-F238E27FC236}">
                <a16:creationId xmlns:a16="http://schemas.microsoft.com/office/drawing/2014/main" id="{A103B17A-0ADD-1883-50E4-DEBC5C809A15}"/>
              </a:ext>
            </a:extLst>
          </p:cNvPr>
          <p:cNvSpPr/>
          <p:nvPr/>
        </p:nvSpPr>
        <p:spPr>
          <a:xfrm>
            <a:off x="6133819" y="5170418"/>
            <a:ext cx="164890" cy="588939"/>
          </a:xfrm>
          <a:prstGeom prst="rect">
            <a:avLst/>
          </a:prstGeom>
          <a:solidFill>
            <a:srgbClr val="FF9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4" name="Retângulo 33">
            <a:extLst>
              <a:ext uri="{FF2B5EF4-FFF2-40B4-BE49-F238E27FC236}">
                <a16:creationId xmlns:a16="http://schemas.microsoft.com/office/drawing/2014/main" id="{71CD6101-21BD-DF01-313D-EF2FCA334FDF}"/>
              </a:ext>
            </a:extLst>
          </p:cNvPr>
          <p:cNvSpPr/>
          <p:nvPr/>
        </p:nvSpPr>
        <p:spPr>
          <a:xfrm>
            <a:off x="6374357" y="5170418"/>
            <a:ext cx="164890" cy="588939"/>
          </a:xfrm>
          <a:prstGeom prst="rect">
            <a:avLst/>
          </a:prstGeom>
          <a:solidFill>
            <a:srgbClr val="FF9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5" name="Retângulo 34">
            <a:extLst>
              <a:ext uri="{FF2B5EF4-FFF2-40B4-BE49-F238E27FC236}">
                <a16:creationId xmlns:a16="http://schemas.microsoft.com/office/drawing/2014/main" id="{48519D7F-454D-4F10-1F13-ED28AB9A8BBE}"/>
              </a:ext>
            </a:extLst>
          </p:cNvPr>
          <p:cNvSpPr/>
          <p:nvPr/>
        </p:nvSpPr>
        <p:spPr>
          <a:xfrm>
            <a:off x="6614895" y="5170418"/>
            <a:ext cx="164890" cy="588939"/>
          </a:xfrm>
          <a:prstGeom prst="rect">
            <a:avLst/>
          </a:prstGeom>
          <a:solidFill>
            <a:srgbClr val="FF9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id="{69A47E21-D4CE-8844-92B8-978F40B3A47B}"/>
              </a:ext>
            </a:extLst>
          </p:cNvPr>
          <p:cNvSpPr/>
          <p:nvPr/>
        </p:nvSpPr>
        <p:spPr>
          <a:xfrm>
            <a:off x="6855433" y="5170418"/>
            <a:ext cx="164890" cy="588939"/>
          </a:xfrm>
          <a:prstGeom prst="rect">
            <a:avLst/>
          </a:prstGeom>
          <a:solidFill>
            <a:srgbClr val="FF9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7" name="Retângulo 36">
            <a:extLst>
              <a:ext uri="{FF2B5EF4-FFF2-40B4-BE49-F238E27FC236}">
                <a16:creationId xmlns:a16="http://schemas.microsoft.com/office/drawing/2014/main" id="{0549819E-2A88-150A-64B8-189D931A80BC}"/>
              </a:ext>
            </a:extLst>
          </p:cNvPr>
          <p:cNvSpPr/>
          <p:nvPr/>
        </p:nvSpPr>
        <p:spPr>
          <a:xfrm>
            <a:off x="7095971" y="5170418"/>
            <a:ext cx="164890" cy="588939"/>
          </a:xfrm>
          <a:prstGeom prst="rect">
            <a:avLst/>
          </a:prstGeom>
          <a:solidFill>
            <a:srgbClr val="FF9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8" name="Retângulo 37">
            <a:extLst>
              <a:ext uri="{FF2B5EF4-FFF2-40B4-BE49-F238E27FC236}">
                <a16:creationId xmlns:a16="http://schemas.microsoft.com/office/drawing/2014/main" id="{4FC5FB81-96EE-8AB6-A452-A52F7A501F5B}"/>
              </a:ext>
            </a:extLst>
          </p:cNvPr>
          <p:cNvSpPr/>
          <p:nvPr/>
        </p:nvSpPr>
        <p:spPr>
          <a:xfrm>
            <a:off x="7336509" y="5170418"/>
            <a:ext cx="164890" cy="588939"/>
          </a:xfrm>
          <a:prstGeom prst="rect">
            <a:avLst/>
          </a:prstGeom>
          <a:solidFill>
            <a:srgbClr val="FF33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9" name="Retângulo 38">
            <a:extLst>
              <a:ext uri="{FF2B5EF4-FFF2-40B4-BE49-F238E27FC236}">
                <a16:creationId xmlns:a16="http://schemas.microsoft.com/office/drawing/2014/main" id="{09B01ED4-BCAD-6B1C-ADBC-42EAA4748510}"/>
              </a:ext>
            </a:extLst>
          </p:cNvPr>
          <p:cNvSpPr/>
          <p:nvPr/>
        </p:nvSpPr>
        <p:spPr>
          <a:xfrm>
            <a:off x="7577047" y="5170418"/>
            <a:ext cx="164890" cy="588939"/>
          </a:xfrm>
          <a:prstGeom prst="rect">
            <a:avLst/>
          </a:prstGeom>
          <a:solidFill>
            <a:srgbClr val="FF33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0" name="Retângulo 39">
            <a:extLst>
              <a:ext uri="{FF2B5EF4-FFF2-40B4-BE49-F238E27FC236}">
                <a16:creationId xmlns:a16="http://schemas.microsoft.com/office/drawing/2014/main" id="{E37948B4-27E8-DA72-7782-24794B9D911A}"/>
              </a:ext>
            </a:extLst>
          </p:cNvPr>
          <p:cNvSpPr/>
          <p:nvPr/>
        </p:nvSpPr>
        <p:spPr>
          <a:xfrm>
            <a:off x="7817585" y="5170418"/>
            <a:ext cx="164890" cy="588939"/>
          </a:xfrm>
          <a:prstGeom prst="rect">
            <a:avLst/>
          </a:prstGeom>
          <a:solidFill>
            <a:srgbClr val="FF33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1" name="Retângulo 40">
            <a:extLst>
              <a:ext uri="{FF2B5EF4-FFF2-40B4-BE49-F238E27FC236}">
                <a16:creationId xmlns:a16="http://schemas.microsoft.com/office/drawing/2014/main" id="{03859520-1E12-8DE7-FE7A-4FEFED53519D}"/>
              </a:ext>
            </a:extLst>
          </p:cNvPr>
          <p:cNvSpPr/>
          <p:nvPr/>
        </p:nvSpPr>
        <p:spPr>
          <a:xfrm>
            <a:off x="8058123" y="5170418"/>
            <a:ext cx="164890" cy="588939"/>
          </a:xfrm>
          <a:prstGeom prst="rect">
            <a:avLst/>
          </a:prstGeom>
          <a:solidFill>
            <a:srgbClr val="FF33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2" name="Retângulo 41">
            <a:extLst>
              <a:ext uri="{FF2B5EF4-FFF2-40B4-BE49-F238E27FC236}">
                <a16:creationId xmlns:a16="http://schemas.microsoft.com/office/drawing/2014/main" id="{553E6531-7967-1CC7-48FF-CEEF212253A6}"/>
              </a:ext>
            </a:extLst>
          </p:cNvPr>
          <p:cNvSpPr/>
          <p:nvPr/>
        </p:nvSpPr>
        <p:spPr>
          <a:xfrm>
            <a:off x="8298661" y="5170418"/>
            <a:ext cx="164890" cy="588939"/>
          </a:xfrm>
          <a:prstGeom prst="rect">
            <a:avLst/>
          </a:prstGeom>
          <a:solidFill>
            <a:srgbClr val="FF33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3" name="Retângulo 42">
            <a:extLst>
              <a:ext uri="{FF2B5EF4-FFF2-40B4-BE49-F238E27FC236}">
                <a16:creationId xmlns:a16="http://schemas.microsoft.com/office/drawing/2014/main" id="{3B2A2BBE-0340-FD6C-DDC8-EB2E1F7EDE65}"/>
              </a:ext>
            </a:extLst>
          </p:cNvPr>
          <p:cNvSpPr/>
          <p:nvPr/>
        </p:nvSpPr>
        <p:spPr>
          <a:xfrm>
            <a:off x="8539199" y="5170418"/>
            <a:ext cx="164890" cy="58893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4" name="Retângulo 43">
            <a:extLst>
              <a:ext uri="{FF2B5EF4-FFF2-40B4-BE49-F238E27FC236}">
                <a16:creationId xmlns:a16="http://schemas.microsoft.com/office/drawing/2014/main" id="{B433A12C-2435-A3EC-7F06-D2AFD0CD6C31}"/>
              </a:ext>
            </a:extLst>
          </p:cNvPr>
          <p:cNvSpPr/>
          <p:nvPr/>
        </p:nvSpPr>
        <p:spPr>
          <a:xfrm>
            <a:off x="8779737" y="5170418"/>
            <a:ext cx="164890" cy="58893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5" name="Retângulo 44">
            <a:extLst>
              <a:ext uri="{FF2B5EF4-FFF2-40B4-BE49-F238E27FC236}">
                <a16:creationId xmlns:a16="http://schemas.microsoft.com/office/drawing/2014/main" id="{ED18451F-2204-154F-D0B5-3EDD7012976E}"/>
              </a:ext>
            </a:extLst>
          </p:cNvPr>
          <p:cNvSpPr/>
          <p:nvPr/>
        </p:nvSpPr>
        <p:spPr>
          <a:xfrm>
            <a:off x="9260813" y="5170418"/>
            <a:ext cx="164890" cy="58893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6" name="Retângulo 45">
            <a:extLst>
              <a:ext uri="{FF2B5EF4-FFF2-40B4-BE49-F238E27FC236}">
                <a16:creationId xmlns:a16="http://schemas.microsoft.com/office/drawing/2014/main" id="{345E1D8F-3704-9E59-76E7-09B8756977E8}"/>
              </a:ext>
            </a:extLst>
          </p:cNvPr>
          <p:cNvSpPr/>
          <p:nvPr/>
        </p:nvSpPr>
        <p:spPr>
          <a:xfrm>
            <a:off x="9020275" y="5170418"/>
            <a:ext cx="164890" cy="58893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324DE565-D7BB-9B36-5D4B-C5BA1DDFF1E6}"/>
              </a:ext>
            </a:extLst>
          </p:cNvPr>
          <p:cNvSpPr txBox="1"/>
          <p:nvPr/>
        </p:nvSpPr>
        <p:spPr>
          <a:xfrm>
            <a:off x="9307978" y="952153"/>
            <a:ext cx="1640193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9900" b="1">
                <a:latin typeface="Special Elite" panose="02000506000000020004" pitchFamily="2" charset="0"/>
              </a:rPr>
              <a:t>1</a:t>
            </a:r>
          </a:p>
        </p:txBody>
      </p: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1B2B7971-EEA8-7701-9AFC-D881BC24D186}"/>
              </a:ext>
            </a:extLst>
          </p:cNvPr>
          <p:cNvSpPr txBox="1"/>
          <p:nvPr/>
        </p:nvSpPr>
        <p:spPr>
          <a:xfrm>
            <a:off x="9343258" y="995221"/>
            <a:ext cx="1649811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9900" b="1">
                <a:latin typeface="Special Elite" panose="02000506000000020004" pitchFamily="2" charset="0"/>
              </a:rPr>
              <a:t>2</a:t>
            </a:r>
          </a:p>
        </p:txBody>
      </p:sp>
      <p:sp>
        <p:nvSpPr>
          <p:cNvPr id="51" name="CaixaDeTexto 50">
            <a:extLst>
              <a:ext uri="{FF2B5EF4-FFF2-40B4-BE49-F238E27FC236}">
                <a16:creationId xmlns:a16="http://schemas.microsoft.com/office/drawing/2014/main" id="{F287FBC6-208B-5EE7-BD3D-F80BE4269794}"/>
              </a:ext>
            </a:extLst>
          </p:cNvPr>
          <p:cNvSpPr txBox="1"/>
          <p:nvPr/>
        </p:nvSpPr>
        <p:spPr>
          <a:xfrm>
            <a:off x="9367411" y="993348"/>
            <a:ext cx="1608133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9900" b="1">
                <a:latin typeface="Special Elite" panose="02000506000000020004" pitchFamily="2" charset="0"/>
              </a:rPr>
              <a:t>3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E18A3644-9AFB-8E61-6E53-53CE880E290E}"/>
              </a:ext>
            </a:extLst>
          </p:cNvPr>
          <p:cNvSpPr/>
          <p:nvPr/>
        </p:nvSpPr>
        <p:spPr>
          <a:xfrm>
            <a:off x="10351047" y="5182277"/>
            <a:ext cx="607516" cy="565219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79360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10"/>
                            </p:stCondLst>
                            <p:childTnLst>
                              <p:par>
                                <p:cTn id="15" presetID="5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10"/>
                            </p:stCondLst>
                            <p:childTnLst>
                              <p:par>
                                <p:cTn id="2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20"/>
                            </p:stCondLst>
                            <p:childTnLst>
                              <p:par>
                                <p:cTn id="25" presetID="5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20"/>
                            </p:stCondLst>
                            <p:childTnLst>
                              <p:par>
                                <p:cTn id="3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77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9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77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9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1977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9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7877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9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3777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9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9677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9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5577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9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1477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9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7377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9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3277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9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9177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9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5077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9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70977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9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76877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9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82777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9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88677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9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94577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9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477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9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6377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9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122770"/>
                            </p:stCondLst>
                            <p:childTnLst>
                              <p:par>
                                <p:cTn id="1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9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18177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9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240770"/>
                            </p:stCondLst>
                            <p:childTnLst>
                              <p:par>
                                <p:cTn id="1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9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299770"/>
                            </p:stCondLst>
                            <p:childTnLst>
                              <p:par>
                                <p:cTn id="1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9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358770"/>
                            </p:stCondLst>
                            <p:childTnLst>
                              <p:par>
                                <p:cTn id="1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9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417770"/>
                            </p:stCondLst>
                            <p:childTnLst>
                              <p:par>
                                <p:cTn id="1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9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476770"/>
                            </p:stCondLst>
                            <p:childTnLst>
                              <p:par>
                                <p:cTn id="1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9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535770"/>
                            </p:stCondLst>
                            <p:childTnLst>
                              <p:par>
                                <p:cTn id="1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9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594770"/>
                            </p:stCondLst>
                            <p:childTnLst>
                              <p:par>
                                <p:cTn id="1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9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653770"/>
                            </p:stCondLst>
                            <p:childTnLst>
                              <p:par>
                                <p:cTn id="1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9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712770"/>
                            </p:stCondLst>
                            <p:childTnLst>
                              <p:par>
                                <p:cTn id="1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9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771770"/>
                            </p:stCondLst>
                            <p:childTnLst>
                              <p:par>
                                <p:cTn id="1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c-bel-10587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9" grpId="0"/>
      <p:bldP spid="49" grpId="1"/>
      <p:bldP spid="50" grpId="0"/>
      <p:bldP spid="50" grpId="1"/>
      <p:bldP spid="51" grpId="0"/>
      <p:bldP spid="51" grpId="1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8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9CE414-C499-7139-A943-E14ADF05C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2268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pt-PT" sz="13800" b="1">
                <a:solidFill>
                  <a:schemeClr val="bg1"/>
                </a:solidFill>
                <a:latin typeface="Special Elite" panose="02000506000000020004" pitchFamily="2" charset="0"/>
                <a:ea typeface="Calibri Light"/>
                <a:cs typeface="Calibri Light"/>
              </a:rPr>
              <a:t>TERMINOU</a:t>
            </a:r>
            <a:br>
              <a:rPr lang="pt-PT" sz="13800" b="1">
                <a:solidFill>
                  <a:schemeClr val="bg1"/>
                </a:solidFill>
                <a:latin typeface="Special Elite" panose="02000506000000020004" pitchFamily="2" charset="0"/>
                <a:ea typeface="Calibri Light"/>
                <a:cs typeface="Calibri Light"/>
              </a:rPr>
            </a:br>
            <a:r>
              <a:rPr lang="pt-PT" sz="13800" b="1">
                <a:solidFill>
                  <a:schemeClr val="bg1"/>
                </a:solidFill>
                <a:latin typeface="Special Elite" panose="02000506000000020004" pitchFamily="2" charset="0"/>
                <a:ea typeface="Calibri Light"/>
                <a:cs typeface="Calibri Light"/>
              </a:rPr>
              <a:t>O TEMPO!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48844ED6-9D43-5156-A107-7C25B63BB1D8}"/>
              </a:ext>
            </a:extLst>
          </p:cNvPr>
          <p:cNvSpPr/>
          <p:nvPr/>
        </p:nvSpPr>
        <p:spPr>
          <a:xfrm>
            <a:off x="0" y="0"/>
            <a:ext cx="12192000" cy="1214203"/>
          </a:xfrm>
          <a:prstGeom prst="rect">
            <a:avLst/>
          </a:prstGeom>
          <a:solidFill>
            <a:srgbClr val="C8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65006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rma livre: Forma 10">
            <a:extLst>
              <a:ext uri="{FF2B5EF4-FFF2-40B4-BE49-F238E27FC236}">
                <a16:creationId xmlns:a16="http://schemas.microsoft.com/office/drawing/2014/main" id="{F396443F-BC83-4F58-B0DA-9BB41770F925}"/>
              </a:ext>
            </a:extLst>
          </p:cNvPr>
          <p:cNvSpPr/>
          <p:nvPr/>
        </p:nvSpPr>
        <p:spPr>
          <a:xfrm>
            <a:off x="5122849" y="3024288"/>
            <a:ext cx="1322995" cy="1769716"/>
          </a:xfrm>
          <a:custGeom>
            <a:avLst/>
            <a:gdLst>
              <a:gd name="connsiteX0" fmla="*/ 78811 w 1322995"/>
              <a:gd name="connsiteY0" fmla="*/ 1769716 h 1769716"/>
              <a:gd name="connsiteX1" fmla="*/ 48831 w 1322995"/>
              <a:gd name="connsiteY1" fmla="*/ 1604824 h 1769716"/>
              <a:gd name="connsiteX2" fmla="*/ 3860 w 1322995"/>
              <a:gd name="connsiteY2" fmla="*/ 1424942 h 1769716"/>
              <a:gd name="connsiteX3" fmla="*/ 18851 w 1322995"/>
              <a:gd name="connsiteY3" fmla="*/ 855316 h 1769716"/>
              <a:gd name="connsiteX4" fmla="*/ 183742 w 1322995"/>
              <a:gd name="connsiteY4" fmla="*/ 525532 h 1769716"/>
              <a:gd name="connsiteX5" fmla="*/ 513526 w 1322995"/>
              <a:gd name="connsiteY5" fmla="*/ 195748 h 1769716"/>
              <a:gd name="connsiteX6" fmla="*/ 858300 w 1322995"/>
              <a:gd name="connsiteY6" fmla="*/ 75827 h 1769716"/>
              <a:gd name="connsiteX7" fmla="*/ 1218064 w 1322995"/>
              <a:gd name="connsiteY7" fmla="*/ 15867 h 1769716"/>
              <a:gd name="connsiteX8" fmla="*/ 1322995 w 1322995"/>
              <a:gd name="connsiteY8" fmla="*/ 876 h 1769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2995" h="1769716">
                <a:moveTo>
                  <a:pt x="78811" y="1769716"/>
                </a:moveTo>
                <a:cubicBezTo>
                  <a:pt x="68818" y="1714752"/>
                  <a:pt x="60698" y="1659414"/>
                  <a:pt x="48831" y="1604824"/>
                </a:cubicBezTo>
                <a:cubicBezTo>
                  <a:pt x="35702" y="1544429"/>
                  <a:pt x="6330" y="1486699"/>
                  <a:pt x="3860" y="1424942"/>
                </a:cubicBezTo>
                <a:cubicBezTo>
                  <a:pt x="-3731" y="1235153"/>
                  <a:pt x="-828" y="1044235"/>
                  <a:pt x="18851" y="855316"/>
                </a:cubicBezTo>
                <a:cubicBezTo>
                  <a:pt x="26234" y="784438"/>
                  <a:pt x="152766" y="566833"/>
                  <a:pt x="183742" y="525532"/>
                </a:cubicBezTo>
                <a:cubicBezTo>
                  <a:pt x="291937" y="381272"/>
                  <a:pt x="371916" y="286783"/>
                  <a:pt x="513526" y="195748"/>
                </a:cubicBezTo>
                <a:cubicBezTo>
                  <a:pt x="606043" y="136273"/>
                  <a:pt x="773702" y="93955"/>
                  <a:pt x="858300" y="75827"/>
                </a:cubicBezTo>
                <a:cubicBezTo>
                  <a:pt x="1117264" y="20335"/>
                  <a:pt x="996975" y="37976"/>
                  <a:pt x="1218064" y="15867"/>
                </a:cubicBezTo>
                <a:cubicBezTo>
                  <a:pt x="1281995" y="-5445"/>
                  <a:pt x="1247233" y="876"/>
                  <a:pt x="1322995" y="876"/>
                </a:cubicBezTo>
              </a:path>
            </a:pathLst>
          </a:custGeom>
          <a:noFill/>
          <a:ln w="76200">
            <a:solidFill>
              <a:srgbClr val="D6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5" name="Forma livre: Forma 14">
            <a:extLst>
              <a:ext uri="{FF2B5EF4-FFF2-40B4-BE49-F238E27FC236}">
                <a16:creationId xmlns:a16="http://schemas.microsoft.com/office/drawing/2014/main" id="{BF4B2CD4-A990-2EFF-F72C-AE0A29D79654}"/>
              </a:ext>
            </a:extLst>
          </p:cNvPr>
          <p:cNvSpPr/>
          <p:nvPr/>
        </p:nvSpPr>
        <p:spPr>
          <a:xfrm>
            <a:off x="9099033" y="2773180"/>
            <a:ext cx="944411" cy="1723869"/>
          </a:xfrm>
          <a:custGeom>
            <a:avLst/>
            <a:gdLst>
              <a:gd name="connsiteX0" fmla="*/ 0 w 944411"/>
              <a:gd name="connsiteY0" fmla="*/ 0 h 1723869"/>
              <a:gd name="connsiteX1" fmla="*/ 209862 w 944411"/>
              <a:gd name="connsiteY1" fmla="*/ 14990 h 1723869"/>
              <a:gd name="connsiteX2" fmla="*/ 449705 w 944411"/>
              <a:gd name="connsiteY2" fmla="*/ 104931 h 1723869"/>
              <a:gd name="connsiteX3" fmla="*/ 509665 w 944411"/>
              <a:gd name="connsiteY3" fmla="*/ 119921 h 1723869"/>
              <a:gd name="connsiteX4" fmla="*/ 629587 w 944411"/>
              <a:gd name="connsiteY4" fmla="*/ 239842 h 1723869"/>
              <a:gd name="connsiteX5" fmla="*/ 659567 w 944411"/>
              <a:gd name="connsiteY5" fmla="*/ 299803 h 1723869"/>
              <a:gd name="connsiteX6" fmla="*/ 719527 w 944411"/>
              <a:gd name="connsiteY6" fmla="*/ 389744 h 1723869"/>
              <a:gd name="connsiteX7" fmla="*/ 794478 w 944411"/>
              <a:gd name="connsiteY7" fmla="*/ 509665 h 1723869"/>
              <a:gd name="connsiteX8" fmla="*/ 824459 w 944411"/>
              <a:gd name="connsiteY8" fmla="*/ 599606 h 1723869"/>
              <a:gd name="connsiteX9" fmla="*/ 854439 w 944411"/>
              <a:gd name="connsiteY9" fmla="*/ 764498 h 1723869"/>
              <a:gd name="connsiteX10" fmla="*/ 884419 w 944411"/>
              <a:gd name="connsiteY10" fmla="*/ 1169232 h 1723869"/>
              <a:gd name="connsiteX11" fmla="*/ 899409 w 944411"/>
              <a:gd name="connsiteY11" fmla="*/ 1259173 h 1723869"/>
              <a:gd name="connsiteX12" fmla="*/ 929390 w 944411"/>
              <a:gd name="connsiteY12" fmla="*/ 1454046 h 1723869"/>
              <a:gd name="connsiteX13" fmla="*/ 944380 w 944411"/>
              <a:gd name="connsiteY13" fmla="*/ 1723869 h 1723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44411" h="1723869">
                <a:moveTo>
                  <a:pt x="0" y="0"/>
                </a:moveTo>
                <a:cubicBezTo>
                  <a:pt x="69954" y="4997"/>
                  <a:pt x="140992" y="1746"/>
                  <a:pt x="209862" y="14990"/>
                </a:cubicBezTo>
                <a:cubicBezTo>
                  <a:pt x="481166" y="67163"/>
                  <a:pt x="308385" y="51935"/>
                  <a:pt x="449705" y="104931"/>
                </a:cubicBezTo>
                <a:cubicBezTo>
                  <a:pt x="468995" y="112165"/>
                  <a:pt x="489678" y="114924"/>
                  <a:pt x="509665" y="119921"/>
                </a:cubicBezTo>
                <a:cubicBezTo>
                  <a:pt x="549639" y="159895"/>
                  <a:pt x="604306" y="189278"/>
                  <a:pt x="629587" y="239842"/>
                </a:cubicBezTo>
                <a:cubicBezTo>
                  <a:pt x="639580" y="259829"/>
                  <a:pt x="648070" y="280641"/>
                  <a:pt x="659567" y="299803"/>
                </a:cubicBezTo>
                <a:cubicBezTo>
                  <a:pt x="678105" y="330700"/>
                  <a:pt x="703413" y="357516"/>
                  <a:pt x="719527" y="389744"/>
                </a:cubicBezTo>
                <a:cubicBezTo>
                  <a:pt x="760681" y="472051"/>
                  <a:pt x="736100" y="431828"/>
                  <a:pt x="794478" y="509665"/>
                </a:cubicBezTo>
                <a:cubicBezTo>
                  <a:pt x="804472" y="539645"/>
                  <a:pt x="818261" y="568618"/>
                  <a:pt x="824459" y="599606"/>
                </a:cubicBezTo>
                <a:cubicBezTo>
                  <a:pt x="845410" y="704361"/>
                  <a:pt x="835260" y="649425"/>
                  <a:pt x="854439" y="764498"/>
                </a:cubicBezTo>
                <a:cubicBezTo>
                  <a:pt x="864432" y="899409"/>
                  <a:pt x="862179" y="1035792"/>
                  <a:pt x="884419" y="1169232"/>
                </a:cubicBezTo>
                <a:cubicBezTo>
                  <a:pt x="889416" y="1199212"/>
                  <a:pt x="894787" y="1229133"/>
                  <a:pt x="899409" y="1259173"/>
                </a:cubicBezTo>
                <a:cubicBezTo>
                  <a:pt x="937987" y="1509924"/>
                  <a:pt x="891999" y="1229699"/>
                  <a:pt x="929390" y="1454046"/>
                </a:cubicBezTo>
                <a:cubicBezTo>
                  <a:pt x="945804" y="1683844"/>
                  <a:pt x="944380" y="1593776"/>
                  <a:pt x="944380" y="1723869"/>
                </a:cubicBezTo>
              </a:path>
            </a:pathLst>
          </a:custGeom>
          <a:noFill/>
          <a:ln w="76200">
            <a:solidFill>
              <a:srgbClr val="D6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Forma livre: Forma 8">
            <a:extLst>
              <a:ext uri="{FF2B5EF4-FFF2-40B4-BE49-F238E27FC236}">
                <a16:creationId xmlns:a16="http://schemas.microsoft.com/office/drawing/2014/main" id="{7FE09F82-5E52-3C28-A8CF-1657E4AF9E78}"/>
              </a:ext>
            </a:extLst>
          </p:cNvPr>
          <p:cNvSpPr/>
          <p:nvPr/>
        </p:nvSpPr>
        <p:spPr>
          <a:xfrm>
            <a:off x="2053280" y="4572000"/>
            <a:ext cx="2069015" cy="884420"/>
          </a:xfrm>
          <a:custGeom>
            <a:avLst/>
            <a:gdLst>
              <a:gd name="connsiteX0" fmla="*/ 15363 w 2069015"/>
              <a:gd name="connsiteY0" fmla="*/ 0 h 884420"/>
              <a:gd name="connsiteX1" fmla="*/ 15363 w 2069015"/>
              <a:gd name="connsiteY1" fmla="*/ 524656 h 884420"/>
              <a:gd name="connsiteX2" fmla="*/ 60333 w 2069015"/>
              <a:gd name="connsiteY2" fmla="*/ 629587 h 884420"/>
              <a:gd name="connsiteX3" fmla="*/ 165264 w 2069015"/>
              <a:gd name="connsiteY3" fmla="*/ 779489 h 884420"/>
              <a:gd name="connsiteX4" fmla="*/ 240215 w 2069015"/>
              <a:gd name="connsiteY4" fmla="*/ 839449 h 884420"/>
              <a:gd name="connsiteX5" fmla="*/ 435087 w 2069015"/>
              <a:gd name="connsiteY5" fmla="*/ 884420 h 884420"/>
              <a:gd name="connsiteX6" fmla="*/ 824831 w 2069015"/>
              <a:gd name="connsiteY6" fmla="*/ 869430 h 884420"/>
              <a:gd name="connsiteX7" fmla="*/ 1079664 w 2069015"/>
              <a:gd name="connsiteY7" fmla="*/ 824459 h 884420"/>
              <a:gd name="connsiteX8" fmla="*/ 1199586 w 2069015"/>
              <a:gd name="connsiteY8" fmla="*/ 809469 h 884420"/>
              <a:gd name="connsiteX9" fmla="*/ 1739231 w 2069015"/>
              <a:gd name="connsiteY9" fmla="*/ 824459 h 884420"/>
              <a:gd name="connsiteX10" fmla="*/ 1859153 w 2069015"/>
              <a:gd name="connsiteY10" fmla="*/ 854439 h 884420"/>
              <a:gd name="connsiteX11" fmla="*/ 2069015 w 2069015"/>
              <a:gd name="connsiteY11" fmla="*/ 854439 h 8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9015" h="884420">
                <a:moveTo>
                  <a:pt x="15363" y="0"/>
                </a:moveTo>
                <a:cubicBezTo>
                  <a:pt x="6444" y="169443"/>
                  <a:pt x="-14223" y="354539"/>
                  <a:pt x="15363" y="524656"/>
                </a:cubicBezTo>
                <a:cubicBezTo>
                  <a:pt x="21883" y="562147"/>
                  <a:pt x="43315" y="595551"/>
                  <a:pt x="60333" y="629587"/>
                </a:cubicBezTo>
                <a:cubicBezTo>
                  <a:pt x="99637" y="708195"/>
                  <a:pt x="108214" y="729570"/>
                  <a:pt x="165264" y="779489"/>
                </a:cubicBezTo>
                <a:cubicBezTo>
                  <a:pt x="189342" y="800558"/>
                  <a:pt x="211165" y="826041"/>
                  <a:pt x="240215" y="839449"/>
                </a:cubicBezTo>
                <a:cubicBezTo>
                  <a:pt x="267871" y="852213"/>
                  <a:pt x="392068" y="875816"/>
                  <a:pt x="435087" y="884420"/>
                </a:cubicBezTo>
                <a:cubicBezTo>
                  <a:pt x="565002" y="879423"/>
                  <a:pt x="695379" y="881472"/>
                  <a:pt x="824831" y="869430"/>
                </a:cubicBezTo>
                <a:cubicBezTo>
                  <a:pt x="910717" y="861441"/>
                  <a:pt x="994073" y="835158"/>
                  <a:pt x="1079664" y="824459"/>
                </a:cubicBezTo>
                <a:lnTo>
                  <a:pt x="1199586" y="809469"/>
                </a:lnTo>
                <a:cubicBezTo>
                  <a:pt x="1379468" y="814466"/>
                  <a:pt x="1559697" y="812218"/>
                  <a:pt x="1739231" y="824459"/>
                </a:cubicBezTo>
                <a:cubicBezTo>
                  <a:pt x="1780340" y="827262"/>
                  <a:pt x="1817949" y="854439"/>
                  <a:pt x="1859153" y="854439"/>
                </a:cubicBezTo>
                <a:lnTo>
                  <a:pt x="2069015" y="854439"/>
                </a:lnTo>
              </a:path>
            </a:pathLst>
          </a:custGeom>
          <a:noFill/>
          <a:ln w="76200">
            <a:solidFill>
              <a:srgbClr val="D60000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18447764">
                  <a:custGeom>
                    <a:avLst/>
                    <a:gdLst>
                      <a:gd name="connsiteX0" fmla="*/ 15363 w 2069015"/>
                      <a:gd name="connsiteY0" fmla="*/ 0 h 884420"/>
                      <a:gd name="connsiteX1" fmla="*/ 15363 w 2069015"/>
                      <a:gd name="connsiteY1" fmla="*/ 524656 h 884420"/>
                      <a:gd name="connsiteX2" fmla="*/ 60333 w 2069015"/>
                      <a:gd name="connsiteY2" fmla="*/ 629587 h 884420"/>
                      <a:gd name="connsiteX3" fmla="*/ 165264 w 2069015"/>
                      <a:gd name="connsiteY3" fmla="*/ 779489 h 884420"/>
                      <a:gd name="connsiteX4" fmla="*/ 240215 w 2069015"/>
                      <a:gd name="connsiteY4" fmla="*/ 839449 h 884420"/>
                      <a:gd name="connsiteX5" fmla="*/ 435087 w 2069015"/>
                      <a:gd name="connsiteY5" fmla="*/ 884420 h 884420"/>
                      <a:gd name="connsiteX6" fmla="*/ 824831 w 2069015"/>
                      <a:gd name="connsiteY6" fmla="*/ 869430 h 884420"/>
                      <a:gd name="connsiteX7" fmla="*/ 1079664 w 2069015"/>
                      <a:gd name="connsiteY7" fmla="*/ 824459 h 884420"/>
                      <a:gd name="connsiteX8" fmla="*/ 1199586 w 2069015"/>
                      <a:gd name="connsiteY8" fmla="*/ 809469 h 884420"/>
                      <a:gd name="connsiteX9" fmla="*/ 1739231 w 2069015"/>
                      <a:gd name="connsiteY9" fmla="*/ 824459 h 884420"/>
                      <a:gd name="connsiteX10" fmla="*/ 1859153 w 2069015"/>
                      <a:gd name="connsiteY10" fmla="*/ 854439 h 884420"/>
                      <a:gd name="connsiteX11" fmla="*/ 2069015 w 2069015"/>
                      <a:gd name="connsiteY11" fmla="*/ 854439 h 8844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2069015" h="884420" extrusionOk="0">
                        <a:moveTo>
                          <a:pt x="15363" y="0"/>
                        </a:moveTo>
                        <a:cubicBezTo>
                          <a:pt x="22603" y="164800"/>
                          <a:pt x="-21871" y="365368"/>
                          <a:pt x="15363" y="524656"/>
                        </a:cubicBezTo>
                        <a:cubicBezTo>
                          <a:pt x="20259" y="558451"/>
                          <a:pt x="45480" y="593196"/>
                          <a:pt x="60333" y="629587"/>
                        </a:cubicBezTo>
                        <a:cubicBezTo>
                          <a:pt x="100455" y="708934"/>
                          <a:pt x="108764" y="730331"/>
                          <a:pt x="165264" y="779489"/>
                        </a:cubicBezTo>
                        <a:cubicBezTo>
                          <a:pt x="191497" y="799026"/>
                          <a:pt x="212488" y="828038"/>
                          <a:pt x="240215" y="839449"/>
                        </a:cubicBezTo>
                        <a:cubicBezTo>
                          <a:pt x="268554" y="848441"/>
                          <a:pt x="388147" y="875012"/>
                          <a:pt x="435087" y="884420"/>
                        </a:cubicBezTo>
                        <a:cubicBezTo>
                          <a:pt x="566203" y="903941"/>
                          <a:pt x="682484" y="871052"/>
                          <a:pt x="824831" y="869430"/>
                        </a:cubicBezTo>
                        <a:cubicBezTo>
                          <a:pt x="901223" y="868390"/>
                          <a:pt x="986316" y="836008"/>
                          <a:pt x="1079664" y="824459"/>
                        </a:cubicBezTo>
                        <a:cubicBezTo>
                          <a:pt x="1116582" y="818840"/>
                          <a:pt x="1152728" y="816086"/>
                          <a:pt x="1199586" y="809469"/>
                        </a:cubicBezTo>
                        <a:cubicBezTo>
                          <a:pt x="1371009" y="816176"/>
                          <a:pt x="1556276" y="830292"/>
                          <a:pt x="1739231" y="824459"/>
                        </a:cubicBezTo>
                        <a:cubicBezTo>
                          <a:pt x="1779461" y="823282"/>
                          <a:pt x="1816616" y="852889"/>
                          <a:pt x="1859153" y="854439"/>
                        </a:cubicBezTo>
                        <a:cubicBezTo>
                          <a:pt x="1897840" y="836319"/>
                          <a:pt x="2005401" y="852334"/>
                          <a:pt x="2069015" y="854439"/>
                        </a:cubicBezTo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E0D24E2-75E0-D474-2EA7-F2E5F0E0F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PT" sz="5400" b="1">
                <a:solidFill>
                  <a:srgbClr val="D60000"/>
                </a:solidFill>
                <a:latin typeface="Special Elite" panose="02000506000000020004" pitchFamily="2" charset="0"/>
              </a:rPr>
              <a:t>Liberdade, Já!</a:t>
            </a:r>
            <a:br>
              <a:rPr lang="pt-PT" sz="5400" b="1">
                <a:solidFill>
                  <a:srgbClr val="D60000"/>
                </a:solidFill>
                <a:latin typeface="Special Elite" panose="02000506000000020004" pitchFamily="2" charset="0"/>
              </a:rPr>
            </a:br>
            <a:r>
              <a:rPr lang="pt-PT" sz="3200" b="1">
                <a:solidFill>
                  <a:srgbClr val="D60000"/>
                </a:solidFill>
                <a:latin typeface="Special Elite" panose="02000506000000020004" pitchFamily="2" charset="0"/>
              </a:rPr>
              <a:t>50 anos do 25 de Abril</a:t>
            </a:r>
            <a:endParaRPr lang="pt-PT" sz="320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4023E7B-FA16-7D3A-0DB3-8EEB655DAB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254207">
            <a:off x="606382" y="2423407"/>
            <a:ext cx="3060000" cy="204189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89E9D472-0C05-7393-B6C8-6134BCE15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21406618">
            <a:off x="3927426" y="4572002"/>
            <a:ext cx="3060000" cy="204758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AE709D11-9ED0-E32F-A4B2-4A989E55E4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279606">
            <a:off x="6310859" y="1688544"/>
            <a:ext cx="3060000" cy="204759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4" name="Imagem 13" descr="Uma imagem com ar livre, preto e branco, homem, vestuário&#10;&#10;Descrição gerada automaticamente">
            <a:extLst>
              <a:ext uri="{FF2B5EF4-FFF2-40B4-BE49-F238E27FC236}">
                <a16:creationId xmlns:a16="http://schemas.microsoft.com/office/drawing/2014/main" id="{A412CF13-38FC-F51A-88A3-6B19D848E052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399411">
            <a:off x="8608720" y="4272196"/>
            <a:ext cx="3060000" cy="202780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6" name="CaixaDeTexto 15">
            <a:extLst>
              <a:ext uri="{FF2B5EF4-FFF2-40B4-BE49-F238E27FC236}">
                <a16:creationId xmlns:a16="http://schemas.microsoft.com/office/drawing/2014/main" id="{CFC83B04-02B5-E192-2BAD-7427FC505C62}"/>
              </a:ext>
            </a:extLst>
          </p:cNvPr>
          <p:cNvSpPr txBox="1"/>
          <p:nvPr/>
        </p:nvSpPr>
        <p:spPr>
          <a:xfrm>
            <a:off x="379410" y="4692820"/>
            <a:ext cx="13051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>
                <a:latin typeface="Special Elite" panose="02000506000000020004" pitchFamily="2" charset="0"/>
              </a:rPr>
              <a:t>I – Tomar</a:t>
            </a:r>
          </a:p>
          <a:p>
            <a:pPr algn="ctr"/>
            <a:r>
              <a:rPr lang="pt-PT">
                <a:latin typeface="Special Elite" panose="02000506000000020004" pitchFamily="2" charset="0"/>
              </a:rPr>
              <a:t>Terreiro </a:t>
            </a:r>
          </a:p>
          <a:p>
            <a:pPr algn="ctr"/>
            <a:r>
              <a:rPr lang="pt-PT">
                <a:latin typeface="Special Elite" panose="02000506000000020004" pitchFamily="2" charset="0"/>
              </a:rPr>
              <a:t>do Paço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82740047-1F0F-175D-2591-A4F546A65671}"/>
              </a:ext>
            </a:extLst>
          </p:cNvPr>
          <p:cNvSpPr txBox="1"/>
          <p:nvPr/>
        </p:nvSpPr>
        <p:spPr>
          <a:xfrm>
            <a:off x="2214377" y="5616150"/>
            <a:ext cx="16017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>
                <a:latin typeface="Special Elite" panose="02000506000000020004" pitchFamily="2" charset="0"/>
              </a:rPr>
              <a:t>II – Fragata</a:t>
            </a:r>
          </a:p>
          <a:p>
            <a:pPr algn="ctr"/>
            <a:r>
              <a:rPr lang="pt-PT">
                <a:latin typeface="Special Elite" panose="02000506000000020004" pitchFamily="2" charset="0"/>
              </a:rPr>
              <a:t>no Tejo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1AE55BA4-F87D-AC07-121D-09665C6DBD39}"/>
              </a:ext>
            </a:extLst>
          </p:cNvPr>
          <p:cNvSpPr txBox="1"/>
          <p:nvPr/>
        </p:nvSpPr>
        <p:spPr>
          <a:xfrm>
            <a:off x="4436570" y="2331126"/>
            <a:ext cx="16594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>
                <a:latin typeface="Special Elite" panose="02000506000000020004" pitchFamily="2" charset="0"/>
              </a:rPr>
              <a:t>III - Carros </a:t>
            </a:r>
          </a:p>
          <a:p>
            <a:pPr algn="ctr"/>
            <a:r>
              <a:rPr lang="pt-PT">
                <a:latin typeface="Special Elite" panose="02000506000000020004" pitchFamily="2" charset="0"/>
              </a:rPr>
              <a:t>de Combate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4B0FCA97-E938-39F0-EA4F-97FE6B9C3EE3}"/>
              </a:ext>
            </a:extLst>
          </p:cNvPr>
          <p:cNvSpPr txBox="1"/>
          <p:nvPr/>
        </p:nvSpPr>
        <p:spPr>
          <a:xfrm>
            <a:off x="9995816" y="3097549"/>
            <a:ext cx="19062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>
                <a:latin typeface="Special Elite" panose="02000506000000020004" pitchFamily="2" charset="0"/>
              </a:rPr>
              <a:t>MF – Rendição </a:t>
            </a:r>
          </a:p>
          <a:p>
            <a:pPr algn="ctr"/>
            <a:r>
              <a:rPr lang="pt-PT">
                <a:latin typeface="Special Elite" panose="02000506000000020004" pitchFamily="2" charset="0"/>
              </a:rPr>
              <a:t>Marcelo</a:t>
            </a:r>
          </a:p>
          <a:p>
            <a:pPr algn="ctr"/>
            <a:r>
              <a:rPr lang="pt-PT">
                <a:latin typeface="Special Elite" panose="02000506000000020004" pitchFamily="2" charset="0"/>
              </a:rPr>
              <a:t>Caetano</a:t>
            </a:r>
          </a:p>
        </p:txBody>
      </p:sp>
    </p:spTree>
    <p:extLst>
      <p:ext uri="{BB962C8B-B14F-4D97-AF65-F5344CB8AC3E}">
        <p14:creationId xmlns:p14="http://schemas.microsoft.com/office/powerpoint/2010/main" val="3149060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  <p:bldP spid="9" grpId="0" animBg="1"/>
      <p:bldP spid="16" grpId="0"/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</Words>
  <Application>Microsoft Office PowerPoint</Application>
  <PresentationFormat>Ecrã Panorâmico</PresentationFormat>
  <Paragraphs>36</Paragraphs>
  <Slides>6</Slides>
  <Notes>5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15" baseType="lpstr">
      <vt:lpstr>Aptos</vt:lpstr>
      <vt:lpstr>Arial</vt:lpstr>
      <vt:lpstr>Arial Black</vt:lpstr>
      <vt:lpstr>Arial Nova Light</vt:lpstr>
      <vt:lpstr>Calibri</vt:lpstr>
      <vt:lpstr>Calibri Light</vt:lpstr>
      <vt:lpstr>Source Sans Pro SemiBold</vt:lpstr>
      <vt:lpstr>Special Elite</vt:lpstr>
      <vt:lpstr>Tema do Office</vt:lpstr>
      <vt:lpstr>Escape Room Liberdade, Já! 50 anos do 25 de Abril</vt:lpstr>
      <vt:lpstr>Liberdade, Já! 50 anos do 25 de Abril</vt:lpstr>
      <vt:lpstr>Liberdade, Já! 50 anos do 25 de Abril</vt:lpstr>
      <vt:lpstr>Escape Room Liberdade, Já! 50 anos do 25 de Abril</vt:lpstr>
      <vt:lpstr>TERMINOU O TEMPO!</vt:lpstr>
      <vt:lpstr>Liberdade, Já! 50 anos do 25 de Abril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Luís Miguel Nunes</dc:creator>
  <cp:lastModifiedBy>Luís Miguel Nunes</cp:lastModifiedBy>
  <cp:revision>1</cp:revision>
  <dcterms:created xsi:type="dcterms:W3CDTF">2024-01-31T10:50:51Z</dcterms:created>
  <dcterms:modified xsi:type="dcterms:W3CDTF">2024-04-30T11:51:51Z</dcterms:modified>
</cp:coreProperties>
</file>